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3" r:id="rId1"/>
    <p:sldMasterId id="2147483674" r:id="rId2"/>
  </p:sldMasterIdLst>
  <p:notesMasterIdLst>
    <p:notesMasterId r:id="rId28"/>
  </p:notesMasterIdLst>
  <p:sldIdLst>
    <p:sldId id="256" r:id="rId3"/>
    <p:sldId id="257" r:id="rId4"/>
    <p:sldId id="258" r:id="rId5"/>
    <p:sldId id="259" r:id="rId6"/>
    <p:sldId id="260" r:id="rId7"/>
    <p:sldId id="261" r:id="rId8"/>
    <p:sldId id="262" r:id="rId9"/>
    <p:sldId id="263" r:id="rId10"/>
    <p:sldId id="265" r:id="rId11"/>
    <p:sldId id="264" r:id="rId12"/>
    <p:sldId id="282" r:id="rId13"/>
    <p:sldId id="281" r:id="rId14"/>
    <p:sldId id="283" r:id="rId15"/>
    <p:sldId id="266" r:id="rId16"/>
    <p:sldId id="268" r:id="rId17"/>
    <p:sldId id="270" r:id="rId18"/>
    <p:sldId id="272" r:id="rId19"/>
    <p:sldId id="274" r:id="rId20"/>
    <p:sldId id="276" r:id="rId21"/>
    <p:sldId id="278" r:id="rId22"/>
    <p:sldId id="279" r:id="rId23"/>
    <p:sldId id="284" r:id="rId24"/>
    <p:sldId id="277" r:id="rId25"/>
    <p:sldId id="285" r:id="rId26"/>
    <p:sldId id="286" r:id="rId27"/>
  </p:sldIdLst>
  <p:sldSz cx="9144000" cy="5143500" type="screen16x9"/>
  <p:notesSz cx="6858000" cy="9144000"/>
  <p:embeddedFontLst>
    <p:embeddedFont>
      <p:font typeface="Algerian" panose="04020705040A02060702" pitchFamily="82" charset="0"/>
      <p:regular r:id="rId29"/>
    </p:embeddedFont>
    <p:embeddedFont>
      <p:font typeface="Calibri" panose="020F0502020204030204" pitchFamily="34" charset="0"/>
      <p:regular r:id="rId30"/>
      <p:bold r:id="rId31"/>
      <p:italic r:id="rId32"/>
      <p:boldItalic r:id="rId33"/>
    </p:embeddedFont>
    <p:embeddedFont>
      <p:font typeface="Lato" panose="020F0502020204030203" pitchFamily="34" charset="0"/>
      <p:regular r:id="rId34"/>
      <p:bold r:id="rId35"/>
      <p:italic r:id="rId36"/>
      <p:boldItalic r:id="rId37"/>
    </p:embeddedFont>
    <p:embeddedFont>
      <p:font typeface="Roboto" panose="02000000000000000000" pitchFamily="2" charset="0"/>
      <p:regular r:id="rId38"/>
      <p:bold r:id="rId39"/>
      <p:italic r:id="rId40"/>
      <p:boldItalic r:id="rId4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182" autoAdjust="0"/>
    <p:restoredTop sz="93447" autoAdjust="0"/>
  </p:normalViewPr>
  <p:slideViewPr>
    <p:cSldViewPr snapToGrid="0">
      <p:cViewPr>
        <p:scale>
          <a:sx n="56" d="100"/>
          <a:sy n="56" d="100"/>
        </p:scale>
        <p:origin x="1480" y="42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11.fntdata"/><Relationship Id="rId21" Type="http://schemas.openxmlformats.org/officeDocument/2006/relationships/slide" Target="slides/slide19.xml"/><Relationship Id="rId34" Type="http://schemas.openxmlformats.org/officeDocument/2006/relationships/font" Target="fonts/font6.fntdata"/><Relationship Id="rId42" Type="http://schemas.openxmlformats.org/officeDocument/2006/relationships/presProps" Target="pres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font" Target="fonts/font12.fntdata"/><Relationship Id="rId45"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notesMaster" Target="notesMasters/notesMaster1.xml"/><Relationship Id="rId36" Type="http://schemas.openxmlformats.org/officeDocument/2006/relationships/font" Target="fonts/font8.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3.fntdata"/><Relationship Id="rId44"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font" Target="fonts/font2.fntdata"/><Relationship Id="rId35" Type="http://schemas.openxmlformats.org/officeDocument/2006/relationships/font" Target="fonts/font7.fntdata"/><Relationship Id="rId43"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5.fntdata"/><Relationship Id="rId38" Type="http://schemas.openxmlformats.org/officeDocument/2006/relationships/font" Target="fonts/font10.fntdata"/><Relationship Id="rId20" Type="http://schemas.openxmlformats.org/officeDocument/2006/relationships/slide" Target="slides/slide18.xml"/><Relationship Id="rId41" Type="http://schemas.openxmlformats.org/officeDocument/2006/relationships/font" Target="fonts/font1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28bc755559a_1_102: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54" name="Google Shape;154;g28bc755559a_1_10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28bc755559a_1_109: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1" name="Google Shape;161;g28bc755559a_1_10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28bc755559a_1_116: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9" name="Google Shape;169;g28bc755559a_1_1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28bc755559a_1_130: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4" name="Google Shape;184;g28bc755559a_1_1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28bc755559a_1_1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3" name="Google Shape;193;g28bc755559a_1_13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4" name="Google Shape;194;g28bc755559a_1_13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28bc755559a_1_155: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1" name="Google Shape;211;g28bc755559a_1_15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28bc755559a_1_162: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9" name="Google Shape;219;g28bc755559a_1_16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6"/>
        <p:cNvGrpSpPr/>
        <p:nvPr/>
      </p:nvGrpSpPr>
      <p:grpSpPr>
        <a:xfrm>
          <a:off x="0" y="0"/>
          <a:ext cx="0" cy="0"/>
          <a:chOff x="0" y="0"/>
          <a:chExt cx="0" cy="0"/>
        </a:xfrm>
      </p:grpSpPr>
      <p:sp>
        <p:nvSpPr>
          <p:cNvPr id="57" name="Google Shape;57;p14"/>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58" name="Google Shape;58;p14"/>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59" name="Google Shape;59;p14"/>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60" name="Google Shape;60;p14"/>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2_Agenda">
  <p:cSld name="2_Agenda">
    <p:spTree>
      <p:nvGrpSpPr>
        <p:cNvPr id="1" name="Shape 61"/>
        <p:cNvGrpSpPr/>
        <p:nvPr/>
      </p:nvGrpSpPr>
      <p:grpSpPr>
        <a:xfrm>
          <a:off x="0" y="0"/>
          <a:ext cx="0" cy="0"/>
          <a:chOff x="0" y="0"/>
          <a:chExt cx="0" cy="0"/>
        </a:xfrm>
      </p:grpSpPr>
      <p:sp>
        <p:nvSpPr>
          <p:cNvPr id="62" name="Google Shape;62;p15"/>
          <p:cNvSpPr txBox="1">
            <a:spLocks noGrp="1"/>
          </p:cNvSpPr>
          <p:nvPr>
            <p:ph type="title"/>
          </p:nvPr>
        </p:nvSpPr>
        <p:spPr>
          <a:xfrm>
            <a:off x="413148" y="411956"/>
            <a:ext cx="2674143" cy="1498391"/>
          </a:xfrm>
          <a:prstGeom prst="rect">
            <a:avLst/>
          </a:prstGeom>
          <a:noFill/>
          <a:ln>
            <a:noFill/>
          </a:ln>
        </p:spPr>
        <p:txBody>
          <a:bodyPr spcFirstLastPara="1" wrap="square" lIns="68575" tIns="34275" rIns="68575" bIns="34275" anchor="b" anchorCtr="0">
            <a:noAutofit/>
          </a:bodyPr>
          <a:lstStyle>
            <a:lvl1pPr lvl="0" algn="l">
              <a:lnSpc>
                <a:spcPct val="90000"/>
              </a:lnSpc>
              <a:spcBef>
                <a:spcPts val="0"/>
              </a:spcBef>
              <a:spcAft>
                <a:spcPts val="0"/>
              </a:spcAft>
              <a:buClr>
                <a:schemeClr val="dk1"/>
              </a:buClr>
              <a:buSzPts val="3300"/>
              <a:buFont typeface="Calibri"/>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63" name="Google Shape;63;p15"/>
          <p:cNvSpPr txBox="1">
            <a:spLocks noGrp="1"/>
          </p:cNvSpPr>
          <p:nvPr>
            <p:ph type="body" idx="1"/>
          </p:nvPr>
        </p:nvSpPr>
        <p:spPr>
          <a:xfrm>
            <a:off x="413147" y="2007980"/>
            <a:ext cx="2674144" cy="2561639"/>
          </a:xfrm>
          <a:prstGeom prst="rect">
            <a:avLst/>
          </a:prstGeom>
          <a:noFill/>
          <a:ln>
            <a:noFill/>
          </a:ln>
        </p:spPr>
        <p:txBody>
          <a:bodyPr spcFirstLastPara="1" wrap="square" lIns="68575" tIns="34275" rIns="68575" bIns="34275" anchor="t" anchorCtr="0">
            <a:noAutofit/>
          </a:bodyPr>
          <a:lstStyle>
            <a:lvl1pPr marL="457200" lvl="0" indent="-228600" algn="l">
              <a:lnSpc>
                <a:spcPct val="90000"/>
              </a:lnSpc>
              <a:spcBef>
                <a:spcPts val="800"/>
              </a:spcBef>
              <a:spcAft>
                <a:spcPts val="0"/>
              </a:spcAft>
              <a:buClr>
                <a:schemeClr val="dk1"/>
              </a:buClr>
              <a:buSzPts val="2100"/>
              <a:buNone/>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64" name="Google Shape;64;p15"/>
          <p:cNvSpPr>
            <a:spLocks noGrp="1"/>
          </p:cNvSpPr>
          <p:nvPr>
            <p:ph type="pic" idx="2"/>
          </p:nvPr>
        </p:nvSpPr>
        <p:spPr>
          <a:xfrm>
            <a:off x="3906696" y="1197578"/>
            <a:ext cx="2586419" cy="2586418"/>
          </a:xfrm>
          <a:prstGeom prst="rect">
            <a:avLst/>
          </a:prstGeom>
          <a:solidFill>
            <a:schemeClr val="accent5"/>
          </a:solidFill>
          <a:ln>
            <a:noFill/>
          </a:ln>
        </p:spPr>
      </p:sp>
      <p:sp>
        <p:nvSpPr>
          <p:cNvPr id="65" name="Google Shape;65;p15"/>
          <p:cNvSpPr>
            <a:spLocks noGrp="1"/>
          </p:cNvSpPr>
          <p:nvPr>
            <p:ph type="pic" idx="3"/>
          </p:nvPr>
        </p:nvSpPr>
        <p:spPr>
          <a:xfrm>
            <a:off x="6688931" y="447294"/>
            <a:ext cx="1697832" cy="1697832"/>
          </a:xfrm>
          <a:prstGeom prst="rect">
            <a:avLst/>
          </a:prstGeom>
          <a:solidFill>
            <a:schemeClr val="accent5"/>
          </a:solidFill>
          <a:ln>
            <a:noFill/>
          </a:ln>
        </p:spPr>
      </p:sp>
      <p:sp>
        <p:nvSpPr>
          <p:cNvPr id="66" name="Google Shape;66;p15"/>
          <p:cNvSpPr>
            <a:spLocks noGrp="1"/>
          </p:cNvSpPr>
          <p:nvPr>
            <p:ph type="pic" idx="4"/>
          </p:nvPr>
        </p:nvSpPr>
        <p:spPr>
          <a:xfrm>
            <a:off x="6818709" y="2493550"/>
            <a:ext cx="2202657" cy="2202657"/>
          </a:xfrm>
          <a:prstGeom prst="rect">
            <a:avLst/>
          </a:prstGeom>
          <a:solidFill>
            <a:schemeClr val="accent5"/>
          </a:solidFill>
          <a:ln>
            <a:noFill/>
          </a:ln>
        </p:spPr>
      </p:sp>
      <p:sp>
        <p:nvSpPr>
          <p:cNvPr id="67" name="Google Shape;67;p15"/>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68" name="Google Shape;68;p15"/>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69" name="Google Shape;69;p15"/>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
        <p:nvSpPr>
          <p:cNvPr id="70" name="Google Shape;70;p15"/>
          <p:cNvSpPr/>
          <p:nvPr/>
        </p:nvSpPr>
        <p:spPr>
          <a:xfrm>
            <a:off x="4911566" y="637625"/>
            <a:ext cx="270000" cy="270000"/>
          </a:xfrm>
          <a:prstGeom prst="ellipse">
            <a:avLst/>
          </a:prstGeom>
          <a:gradFill>
            <a:gsLst>
              <a:gs pos="0">
                <a:schemeClr val="lt2"/>
              </a:gs>
              <a:gs pos="60000">
                <a:schemeClr val="lt2"/>
              </a:gs>
              <a:gs pos="100000">
                <a:srgbClr val="F2F1F1"/>
              </a:gs>
            </a:gsLst>
            <a:path path="circle">
              <a:fillToRect l="100000" b="100000"/>
            </a:path>
            <a:tileRect t="-100000" r="-10000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grpSp>
        <p:nvGrpSpPr>
          <p:cNvPr id="71" name="Google Shape;71;p15"/>
          <p:cNvGrpSpPr/>
          <p:nvPr/>
        </p:nvGrpSpPr>
        <p:grpSpPr>
          <a:xfrm>
            <a:off x="4189440" y="4194424"/>
            <a:ext cx="621269" cy="621269"/>
            <a:chOff x="3393179" y="4841987"/>
            <a:chExt cx="828358" cy="828358"/>
          </a:xfrm>
        </p:grpSpPr>
        <p:sp>
          <p:nvSpPr>
            <p:cNvPr id="72" name="Google Shape;72;p15"/>
            <p:cNvSpPr/>
            <p:nvPr/>
          </p:nvSpPr>
          <p:spPr>
            <a:xfrm rot="8100000">
              <a:off x="3537358" y="4940429"/>
              <a:ext cx="540001" cy="631474"/>
            </a:xfrm>
            <a:custGeom>
              <a:avLst/>
              <a:gdLst/>
              <a:ahLst/>
              <a:cxnLst/>
              <a:rect l="l" t="t" r="r" b="b"/>
              <a:pathLst>
                <a:path w="1080000" h="1262947" extrusionOk="0">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0">
                  <a:srgbClr val="E8E8E8"/>
                </a:gs>
                <a:gs pos="30000">
                  <a:srgbClr val="E8E8E8"/>
                </a:gs>
                <a:gs pos="40000">
                  <a:srgbClr val="EAEAEA"/>
                </a:gs>
                <a:gs pos="60000">
                  <a:srgbClr val="E8E8E8"/>
                </a:gs>
                <a:gs pos="100000">
                  <a:schemeClr val="lt2"/>
                </a:gs>
              </a:gsLst>
              <a:lin ang="60000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73" name="Google Shape;73;p15"/>
            <p:cNvSpPr/>
            <p:nvPr/>
          </p:nvSpPr>
          <p:spPr>
            <a:xfrm rot="-8100000">
              <a:off x="3544558" y="4858365"/>
              <a:ext cx="270000" cy="540001"/>
            </a:xfrm>
            <a:prstGeom prst="ellipse">
              <a:avLst/>
            </a:prstGeom>
            <a:gradFill>
              <a:gsLst>
                <a:gs pos="0">
                  <a:srgbClr val="ECEBEB">
                    <a:alpha val="32941"/>
                  </a:srgbClr>
                </a:gs>
                <a:gs pos="100000">
                  <a:srgbClr val="8DA9DB">
                    <a:alpha val="0"/>
                  </a:srgbClr>
                </a:gs>
              </a:gsLst>
              <a:lin ang="540000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74"/>
        <p:cNvGrpSpPr/>
        <p:nvPr/>
      </p:nvGrpSpPr>
      <p:grpSpPr>
        <a:xfrm>
          <a:off x="0" y="0"/>
          <a:ext cx="0" cy="0"/>
          <a:chOff x="0" y="0"/>
          <a:chExt cx="0" cy="0"/>
        </a:xfrm>
      </p:grpSpPr>
      <p:sp>
        <p:nvSpPr>
          <p:cNvPr id="75" name="Google Shape;75;p16"/>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76" name="Google Shape;76;p16"/>
          <p:cNvSpPr txBox="1">
            <a:spLocks noGrp="1"/>
          </p:cNvSpPr>
          <p:nvPr>
            <p:ph type="body" idx="1"/>
          </p:nvPr>
        </p:nvSpPr>
        <p:spPr>
          <a:xfrm>
            <a:off x="628650" y="1369219"/>
            <a:ext cx="7886700" cy="3263504"/>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77" name="Google Shape;77;p16"/>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78" name="Google Shape;78;p16"/>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79" name="Google Shape;79;p16"/>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3_Introduction">
  <p:cSld name="3_Introduction">
    <p:spTree>
      <p:nvGrpSpPr>
        <p:cNvPr id="1" name="Shape 80"/>
        <p:cNvGrpSpPr/>
        <p:nvPr/>
      </p:nvGrpSpPr>
      <p:grpSpPr>
        <a:xfrm>
          <a:off x="0" y="0"/>
          <a:ext cx="0" cy="0"/>
          <a:chOff x="0" y="0"/>
          <a:chExt cx="0" cy="0"/>
        </a:xfrm>
      </p:grpSpPr>
      <p:sp>
        <p:nvSpPr>
          <p:cNvPr id="81" name="Google Shape;81;p17"/>
          <p:cNvSpPr txBox="1">
            <a:spLocks noGrp="1"/>
          </p:cNvSpPr>
          <p:nvPr>
            <p:ph type="title"/>
          </p:nvPr>
        </p:nvSpPr>
        <p:spPr>
          <a:xfrm>
            <a:off x="413147" y="3380400"/>
            <a:ext cx="3375421" cy="1172219"/>
          </a:xfrm>
          <a:prstGeom prst="rect">
            <a:avLst/>
          </a:prstGeom>
          <a:noFill/>
          <a:ln>
            <a:noFill/>
          </a:ln>
        </p:spPr>
        <p:txBody>
          <a:bodyPr spcFirstLastPara="1" wrap="square" lIns="68575" tIns="34275" rIns="68575" bIns="34275" anchor="t" anchorCtr="0">
            <a:no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82" name="Google Shape;82;p17"/>
          <p:cNvSpPr>
            <a:spLocks noGrp="1"/>
          </p:cNvSpPr>
          <p:nvPr>
            <p:ph type="pic" idx="2"/>
          </p:nvPr>
        </p:nvSpPr>
        <p:spPr>
          <a:xfrm>
            <a:off x="0" y="0"/>
            <a:ext cx="2290572" cy="2832354"/>
          </a:xfrm>
          <a:prstGeom prst="rect">
            <a:avLst/>
          </a:prstGeom>
          <a:solidFill>
            <a:schemeClr val="accent5"/>
          </a:solidFill>
          <a:ln>
            <a:noFill/>
          </a:ln>
        </p:spPr>
      </p:sp>
      <p:sp>
        <p:nvSpPr>
          <p:cNvPr id="83" name="Google Shape;83;p17"/>
          <p:cNvSpPr>
            <a:spLocks noGrp="1"/>
          </p:cNvSpPr>
          <p:nvPr>
            <p:ph type="pic" idx="3"/>
          </p:nvPr>
        </p:nvSpPr>
        <p:spPr>
          <a:xfrm>
            <a:off x="2290572" y="0"/>
            <a:ext cx="2290572" cy="2832354"/>
          </a:xfrm>
          <a:prstGeom prst="rect">
            <a:avLst/>
          </a:prstGeom>
          <a:solidFill>
            <a:schemeClr val="accent5"/>
          </a:solidFill>
          <a:ln>
            <a:noFill/>
          </a:ln>
        </p:spPr>
      </p:sp>
      <p:sp>
        <p:nvSpPr>
          <p:cNvPr id="84" name="Google Shape;84;p17"/>
          <p:cNvSpPr>
            <a:spLocks noGrp="1"/>
          </p:cNvSpPr>
          <p:nvPr>
            <p:ph type="pic" idx="4"/>
          </p:nvPr>
        </p:nvSpPr>
        <p:spPr>
          <a:xfrm>
            <a:off x="4562856" y="0"/>
            <a:ext cx="2290572" cy="2832354"/>
          </a:xfrm>
          <a:prstGeom prst="rect">
            <a:avLst/>
          </a:prstGeom>
          <a:solidFill>
            <a:schemeClr val="accent5"/>
          </a:solidFill>
          <a:ln>
            <a:noFill/>
          </a:ln>
        </p:spPr>
      </p:sp>
      <p:sp>
        <p:nvSpPr>
          <p:cNvPr id="85" name="Google Shape;85;p17"/>
          <p:cNvSpPr>
            <a:spLocks noGrp="1"/>
          </p:cNvSpPr>
          <p:nvPr>
            <p:ph type="pic" idx="5"/>
          </p:nvPr>
        </p:nvSpPr>
        <p:spPr>
          <a:xfrm>
            <a:off x="6853428" y="0"/>
            <a:ext cx="2290572" cy="2832354"/>
          </a:xfrm>
          <a:prstGeom prst="rect">
            <a:avLst/>
          </a:prstGeom>
          <a:solidFill>
            <a:schemeClr val="accent5"/>
          </a:solidFill>
          <a:ln>
            <a:noFill/>
          </a:ln>
        </p:spPr>
      </p:sp>
      <p:sp>
        <p:nvSpPr>
          <p:cNvPr id="86" name="Google Shape;86;p17"/>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87" name="Google Shape;87;p17"/>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88" name="Google Shape;88;p17"/>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
        <p:nvSpPr>
          <p:cNvPr id="89" name="Google Shape;89;p17"/>
          <p:cNvSpPr txBox="1">
            <a:spLocks noGrp="1"/>
          </p:cNvSpPr>
          <p:nvPr>
            <p:ph type="body" idx="1"/>
          </p:nvPr>
        </p:nvSpPr>
        <p:spPr>
          <a:xfrm>
            <a:off x="3946808" y="3381375"/>
            <a:ext cx="4666059" cy="1172766"/>
          </a:xfrm>
          <a:prstGeom prst="rect">
            <a:avLst/>
          </a:prstGeom>
          <a:noFill/>
          <a:ln>
            <a:noFill/>
          </a:ln>
        </p:spPr>
        <p:txBody>
          <a:bodyPr spcFirstLastPara="1" wrap="square" lIns="68575" tIns="34275" rIns="68575" bIns="34275" anchor="t" anchorCtr="0">
            <a:noAutofit/>
          </a:bodyPr>
          <a:lstStyle>
            <a:lvl1pPr marL="457200" lvl="0" indent="-323850" algn="l">
              <a:lnSpc>
                <a:spcPct val="100000"/>
              </a:lnSpc>
              <a:spcBef>
                <a:spcPts val="800"/>
              </a:spcBef>
              <a:spcAft>
                <a:spcPts val="0"/>
              </a:spcAft>
              <a:buClr>
                <a:schemeClr val="dk1"/>
              </a:buClr>
              <a:buSzPts val="1500"/>
              <a:buFont typeface="Arial"/>
              <a:buChar char="•"/>
              <a:defRPr sz="1500"/>
            </a:lvl1pPr>
            <a:lvl2pPr marL="914400" lvl="1" indent="-228600" algn="l">
              <a:lnSpc>
                <a:spcPct val="90000"/>
              </a:lnSpc>
              <a:spcBef>
                <a:spcPts val="400"/>
              </a:spcBef>
              <a:spcAft>
                <a:spcPts val="0"/>
              </a:spcAft>
              <a:buClr>
                <a:schemeClr val="dk1"/>
              </a:buClr>
              <a:buSzPts val="1400"/>
              <a:buNone/>
              <a:defRPr sz="1400"/>
            </a:lvl2pPr>
            <a:lvl3pPr marL="1371600" lvl="2" indent="-228600" algn="l">
              <a:lnSpc>
                <a:spcPct val="90000"/>
              </a:lnSpc>
              <a:spcBef>
                <a:spcPts val="400"/>
              </a:spcBef>
              <a:spcAft>
                <a:spcPts val="0"/>
              </a:spcAft>
              <a:buClr>
                <a:schemeClr val="dk1"/>
              </a:buClr>
              <a:buSzPts val="1400"/>
              <a:buNone/>
              <a:defRPr sz="1400"/>
            </a:lvl3pPr>
            <a:lvl4pPr marL="1828800" lvl="3" indent="-228600" algn="l">
              <a:lnSpc>
                <a:spcPct val="90000"/>
              </a:lnSpc>
              <a:spcBef>
                <a:spcPts val="400"/>
              </a:spcBef>
              <a:spcAft>
                <a:spcPts val="0"/>
              </a:spcAft>
              <a:buClr>
                <a:schemeClr val="dk1"/>
              </a:buClr>
              <a:buSzPts val="1400"/>
              <a:buNone/>
              <a:defRPr sz="1400"/>
            </a:lvl4pPr>
            <a:lvl5pPr marL="2286000" lvl="4" indent="-228600" algn="l">
              <a:lnSpc>
                <a:spcPct val="90000"/>
              </a:lnSpc>
              <a:spcBef>
                <a:spcPts val="400"/>
              </a:spcBef>
              <a:spcAft>
                <a:spcPts val="0"/>
              </a:spcAft>
              <a:buClr>
                <a:schemeClr val="dk1"/>
              </a:buClr>
              <a:buSzPts val="1400"/>
              <a:buNone/>
              <a:defRPr sz="1400"/>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0"/>
        <p:cNvGrpSpPr/>
        <p:nvPr/>
      </p:nvGrpSpPr>
      <p:grpSpPr>
        <a:xfrm>
          <a:off x="0" y="0"/>
          <a:ext cx="0" cy="0"/>
          <a:chOff x="0" y="0"/>
          <a:chExt cx="0" cy="0"/>
        </a:xfrm>
      </p:grpSpPr>
      <p:sp>
        <p:nvSpPr>
          <p:cNvPr id="91" name="Google Shape;91;p18"/>
          <p:cNvSpPr txBox="1">
            <a:spLocks noGrp="1"/>
          </p:cNvSpPr>
          <p:nvPr>
            <p:ph type="ctrTitle"/>
          </p:nvPr>
        </p:nvSpPr>
        <p:spPr>
          <a:xfrm>
            <a:off x="1143000" y="841772"/>
            <a:ext cx="6858000" cy="1790700"/>
          </a:xfrm>
          <a:prstGeom prst="rect">
            <a:avLst/>
          </a:prstGeom>
          <a:noFill/>
          <a:ln>
            <a:noFill/>
          </a:ln>
        </p:spPr>
        <p:txBody>
          <a:bodyPr spcFirstLastPara="1" wrap="square" lIns="68575" tIns="34275" rIns="68575" bIns="34275" anchor="b" anchorCtr="0">
            <a:normAutofit/>
          </a:bodyPr>
          <a:lstStyle>
            <a:lvl1pPr lvl="0" algn="ctr">
              <a:lnSpc>
                <a:spcPct val="90000"/>
              </a:lnSpc>
              <a:spcBef>
                <a:spcPts val="0"/>
              </a:spcBef>
              <a:spcAft>
                <a:spcPts val="0"/>
              </a:spcAft>
              <a:buClr>
                <a:schemeClr val="dk1"/>
              </a:buClr>
              <a:buSzPts val="4500"/>
              <a:buFont typeface="Calibri"/>
              <a:buNone/>
              <a:defRPr sz="45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92" name="Google Shape;92;p18"/>
          <p:cNvSpPr txBox="1">
            <a:spLocks noGrp="1"/>
          </p:cNvSpPr>
          <p:nvPr>
            <p:ph type="subTitle" idx="1"/>
          </p:nvPr>
        </p:nvSpPr>
        <p:spPr>
          <a:xfrm>
            <a:off x="1143000" y="2701528"/>
            <a:ext cx="6858000" cy="1241821"/>
          </a:xfrm>
          <a:prstGeom prst="rect">
            <a:avLst/>
          </a:prstGeom>
          <a:noFill/>
          <a:ln>
            <a:noFill/>
          </a:ln>
        </p:spPr>
        <p:txBody>
          <a:bodyPr spcFirstLastPara="1" wrap="square" lIns="68575" tIns="34275" rIns="68575" bIns="34275" anchor="t" anchorCtr="0">
            <a:normAutofit/>
          </a:bodyPr>
          <a:lstStyle>
            <a:lvl1pPr lvl="0" algn="ctr">
              <a:lnSpc>
                <a:spcPct val="90000"/>
              </a:lnSpc>
              <a:spcBef>
                <a:spcPts val="800"/>
              </a:spcBef>
              <a:spcAft>
                <a:spcPts val="0"/>
              </a:spcAft>
              <a:buClr>
                <a:schemeClr val="dk1"/>
              </a:buClr>
              <a:buSzPts val="1800"/>
              <a:buNone/>
              <a:defRPr sz="1800"/>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a:endParaRPr/>
          </a:p>
        </p:txBody>
      </p:sp>
      <p:sp>
        <p:nvSpPr>
          <p:cNvPr id="93" name="Google Shape;93;p18"/>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94" name="Google Shape;94;p18"/>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95" name="Google Shape;95;p18"/>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96"/>
        <p:cNvGrpSpPr/>
        <p:nvPr/>
      </p:nvGrpSpPr>
      <p:grpSpPr>
        <a:xfrm>
          <a:off x="0" y="0"/>
          <a:ext cx="0" cy="0"/>
          <a:chOff x="0" y="0"/>
          <a:chExt cx="0" cy="0"/>
        </a:xfrm>
      </p:grpSpPr>
      <p:sp>
        <p:nvSpPr>
          <p:cNvPr id="97" name="Google Shape;97;p19"/>
          <p:cNvSpPr txBox="1">
            <a:spLocks noGrp="1"/>
          </p:cNvSpPr>
          <p:nvPr>
            <p:ph type="title"/>
          </p:nvPr>
        </p:nvSpPr>
        <p:spPr>
          <a:xfrm>
            <a:off x="623888" y="1282304"/>
            <a:ext cx="7886700" cy="2139553"/>
          </a:xfrm>
          <a:prstGeom prst="rect">
            <a:avLst/>
          </a:prstGeom>
          <a:noFill/>
          <a:ln>
            <a:noFill/>
          </a:ln>
        </p:spPr>
        <p:txBody>
          <a:bodyPr spcFirstLastPara="1" wrap="square" lIns="68575" tIns="34275" rIns="68575" bIns="34275" anchor="b" anchorCtr="0">
            <a:normAutofit/>
          </a:bodyPr>
          <a:lstStyle>
            <a:lvl1pPr lvl="0" algn="l">
              <a:lnSpc>
                <a:spcPct val="90000"/>
              </a:lnSpc>
              <a:spcBef>
                <a:spcPts val="0"/>
              </a:spcBef>
              <a:spcAft>
                <a:spcPts val="0"/>
              </a:spcAft>
              <a:buClr>
                <a:schemeClr val="dk1"/>
              </a:buClr>
              <a:buSzPts val="4500"/>
              <a:buFont typeface="Calibri"/>
              <a:buNone/>
              <a:defRPr sz="45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98" name="Google Shape;98;p19"/>
          <p:cNvSpPr txBox="1">
            <a:spLocks noGrp="1"/>
          </p:cNvSpPr>
          <p:nvPr>
            <p:ph type="body" idx="1"/>
          </p:nvPr>
        </p:nvSpPr>
        <p:spPr>
          <a:xfrm>
            <a:off x="623888" y="3442097"/>
            <a:ext cx="7886700" cy="1125140"/>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Clr>
                <a:srgbClr val="888888"/>
              </a:buClr>
              <a:buSzPts val="1800"/>
              <a:buNone/>
              <a:defRPr sz="1800">
                <a:solidFill>
                  <a:srgbClr val="888888"/>
                </a:solidFill>
              </a:defRPr>
            </a:lvl1pPr>
            <a:lvl2pPr marL="914400" lvl="1" indent="-228600" algn="l">
              <a:lnSpc>
                <a:spcPct val="90000"/>
              </a:lnSpc>
              <a:spcBef>
                <a:spcPts val="400"/>
              </a:spcBef>
              <a:spcAft>
                <a:spcPts val="0"/>
              </a:spcAft>
              <a:buClr>
                <a:srgbClr val="888888"/>
              </a:buClr>
              <a:buSzPts val="1500"/>
              <a:buNone/>
              <a:defRPr sz="1500">
                <a:solidFill>
                  <a:srgbClr val="888888"/>
                </a:solidFill>
              </a:defRPr>
            </a:lvl2pPr>
            <a:lvl3pPr marL="1371600" lvl="2" indent="-228600" algn="l">
              <a:lnSpc>
                <a:spcPct val="90000"/>
              </a:lnSpc>
              <a:spcBef>
                <a:spcPts val="400"/>
              </a:spcBef>
              <a:spcAft>
                <a:spcPts val="0"/>
              </a:spcAft>
              <a:buClr>
                <a:srgbClr val="888888"/>
              </a:buClr>
              <a:buSzPts val="1400"/>
              <a:buNone/>
              <a:defRPr sz="1400">
                <a:solidFill>
                  <a:srgbClr val="888888"/>
                </a:solidFill>
              </a:defRPr>
            </a:lvl3pPr>
            <a:lvl4pPr marL="1828800" lvl="3" indent="-228600" algn="l">
              <a:lnSpc>
                <a:spcPct val="90000"/>
              </a:lnSpc>
              <a:spcBef>
                <a:spcPts val="400"/>
              </a:spcBef>
              <a:spcAft>
                <a:spcPts val="0"/>
              </a:spcAft>
              <a:buClr>
                <a:srgbClr val="888888"/>
              </a:buClr>
              <a:buSzPts val="1200"/>
              <a:buNone/>
              <a:defRPr sz="1200">
                <a:solidFill>
                  <a:srgbClr val="888888"/>
                </a:solidFill>
              </a:defRPr>
            </a:lvl4pPr>
            <a:lvl5pPr marL="2286000" lvl="4" indent="-228600" algn="l">
              <a:lnSpc>
                <a:spcPct val="90000"/>
              </a:lnSpc>
              <a:spcBef>
                <a:spcPts val="400"/>
              </a:spcBef>
              <a:spcAft>
                <a:spcPts val="0"/>
              </a:spcAft>
              <a:buClr>
                <a:srgbClr val="888888"/>
              </a:buClr>
              <a:buSzPts val="1200"/>
              <a:buNone/>
              <a:defRPr sz="1200">
                <a:solidFill>
                  <a:srgbClr val="888888"/>
                </a:solidFill>
              </a:defRPr>
            </a:lvl5pPr>
            <a:lvl6pPr marL="2743200" lvl="5" indent="-228600" algn="l">
              <a:lnSpc>
                <a:spcPct val="90000"/>
              </a:lnSpc>
              <a:spcBef>
                <a:spcPts val="400"/>
              </a:spcBef>
              <a:spcAft>
                <a:spcPts val="0"/>
              </a:spcAft>
              <a:buClr>
                <a:srgbClr val="888888"/>
              </a:buClr>
              <a:buSzPts val="1200"/>
              <a:buNone/>
              <a:defRPr sz="1200">
                <a:solidFill>
                  <a:srgbClr val="888888"/>
                </a:solidFill>
              </a:defRPr>
            </a:lvl6pPr>
            <a:lvl7pPr marL="3200400" lvl="6" indent="-228600" algn="l">
              <a:lnSpc>
                <a:spcPct val="90000"/>
              </a:lnSpc>
              <a:spcBef>
                <a:spcPts val="400"/>
              </a:spcBef>
              <a:spcAft>
                <a:spcPts val="0"/>
              </a:spcAft>
              <a:buClr>
                <a:srgbClr val="888888"/>
              </a:buClr>
              <a:buSzPts val="1200"/>
              <a:buNone/>
              <a:defRPr sz="1200">
                <a:solidFill>
                  <a:srgbClr val="888888"/>
                </a:solidFill>
              </a:defRPr>
            </a:lvl7pPr>
            <a:lvl8pPr marL="3657600" lvl="7" indent="-228600" algn="l">
              <a:lnSpc>
                <a:spcPct val="90000"/>
              </a:lnSpc>
              <a:spcBef>
                <a:spcPts val="400"/>
              </a:spcBef>
              <a:spcAft>
                <a:spcPts val="0"/>
              </a:spcAft>
              <a:buClr>
                <a:srgbClr val="888888"/>
              </a:buClr>
              <a:buSzPts val="1200"/>
              <a:buNone/>
              <a:defRPr sz="1200">
                <a:solidFill>
                  <a:srgbClr val="888888"/>
                </a:solidFill>
              </a:defRPr>
            </a:lvl8pPr>
            <a:lvl9pPr marL="4114800" lvl="8" indent="-228600" algn="l">
              <a:lnSpc>
                <a:spcPct val="90000"/>
              </a:lnSpc>
              <a:spcBef>
                <a:spcPts val="400"/>
              </a:spcBef>
              <a:spcAft>
                <a:spcPts val="0"/>
              </a:spcAft>
              <a:buClr>
                <a:srgbClr val="888888"/>
              </a:buClr>
              <a:buSzPts val="1200"/>
              <a:buNone/>
              <a:defRPr sz="1200">
                <a:solidFill>
                  <a:srgbClr val="888888"/>
                </a:solidFill>
              </a:defRPr>
            </a:lvl9pPr>
          </a:lstStyle>
          <a:p>
            <a:endParaRPr/>
          </a:p>
        </p:txBody>
      </p:sp>
      <p:sp>
        <p:nvSpPr>
          <p:cNvPr id="99" name="Google Shape;99;p19"/>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00" name="Google Shape;100;p19"/>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01" name="Google Shape;101;p19"/>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02"/>
        <p:cNvGrpSpPr/>
        <p:nvPr/>
      </p:nvGrpSpPr>
      <p:grpSpPr>
        <a:xfrm>
          <a:off x="0" y="0"/>
          <a:ext cx="0" cy="0"/>
          <a:chOff x="0" y="0"/>
          <a:chExt cx="0" cy="0"/>
        </a:xfrm>
      </p:grpSpPr>
      <p:sp>
        <p:nvSpPr>
          <p:cNvPr id="103" name="Google Shape;103;p20"/>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04" name="Google Shape;104;p20"/>
          <p:cNvSpPr txBox="1">
            <a:spLocks noGrp="1"/>
          </p:cNvSpPr>
          <p:nvPr>
            <p:ph type="body" idx="1"/>
          </p:nvPr>
        </p:nvSpPr>
        <p:spPr>
          <a:xfrm>
            <a:off x="628650" y="1369219"/>
            <a:ext cx="3886200" cy="3263504"/>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05" name="Google Shape;105;p20"/>
          <p:cNvSpPr txBox="1">
            <a:spLocks noGrp="1"/>
          </p:cNvSpPr>
          <p:nvPr>
            <p:ph type="body" idx="2"/>
          </p:nvPr>
        </p:nvSpPr>
        <p:spPr>
          <a:xfrm>
            <a:off x="4629150" y="1369219"/>
            <a:ext cx="3886200" cy="3263504"/>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06" name="Google Shape;106;p20"/>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07" name="Google Shape;107;p20"/>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08" name="Google Shape;108;p20"/>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109"/>
        <p:cNvGrpSpPr/>
        <p:nvPr/>
      </p:nvGrpSpPr>
      <p:grpSpPr>
        <a:xfrm>
          <a:off x="0" y="0"/>
          <a:ext cx="0" cy="0"/>
          <a:chOff x="0" y="0"/>
          <a:chExt cx="0" cy="0"/>
        </a:xfrm>
      </p:grpSpPr>
      <p:sp>
        <p:nvSpPr>
          <p:cNvPr id="110" name="Google Shape;110;p21"/>
          <p:cNvSpPr txBox="1">
            <a:spLocks noGrp="1"/>
          </p:cNvSpPr>
          <p:nvPr>
            <p:ph type="title"/>
          </p:nvPr>
        </p:nvSpPr>
        <p:spPr>
          <a:xfrm>
            <a:off x="629841" y="273844"/>
            <a:ext cx="7886700" cy="994172"/>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11" name="Google Shape;111;p21"/>
          <p:cNvSpPr txBox="1">
            <a:spLocks noGrp="1"/>
          </p:cNvSpPr>
          <p:nvPr>
            <p:ph type="body" idx="1"/>
          </p:nvPr>
        </p:nvSpPr>
        <p:spPr>
          <a:xfrm>
            <a:off x="629841" y="1260872"/>
            <a:ext cx="3868340" cy="617934"/>
          </a:xfrm>
          <a:prstGeom prst="rect">
            <a:avLst/>
          </a:prstGeom>
          <a:noFill/>
          <a:ln>
            <a:noFill/>
          </a:ln>
        </p:spPr>
        <p:txBody>
          <a:bodyPr spcFirstLastPara="1" wrap="square" lIns="68575" tIns="34275" rIns="68575" bIns="34275" anchor="b" anchorCtr="0">
            <a:normAutofit/>
          </a:bodyPr>
          <a:lstStyle>
            <a:lvl1pPr marL="457200" lvl="0" indent="-228600" algn="l">
              <a:lnSpc>
                <a:spcPct val="90000"/>
              </a:lnSpc>
              <a:spcBef>
                <a:spcPts val="800"/>
              </a:spcBef>
              <a:spcAft>
                <a:spcPts val="0"/>
              </a:spcAft>
              <a:buClr>
                <a:schemeClr val="dk1"/>
              </a:buClr>
              <a:buSzPts val="1800"/>
              <a:buNone/>
              <a:defRPr sz="1800" b="1"/>
            </a:lvl1pPr>
            <a:lvl2pPr marL="914400" lvl="1" indent="-228600" algn="l">
              <a:lnSpc>
                <a:spcPct val="90000"/>
              </a:lnSpc>
              <a:spcBef>
                <a:spcPts val="400"/>
              </a:spcBef>
              <a:spcAft>
                <a:spcPts val="0"/>
              </a:spcAft>
              <a:buClr>
                <a:schemeClr val="dk1"/>
              </a:buClr>
              <a:buSzPts val="1500"/>
              <a:buNone/>
              <a:defRPr sz="1500" b="1"/>
            </a:lvl2pPr>
            <a:lvl3pPr marL="1371600" lvl="2" indent="-228600" algn="l">
              <a:lnSpc>
                <a:spcPct val="90000"/>
              </a:lnSpc>
              <a:spcBef>
                <a:spcPts val="400"/>
              </a:spcBef>
              <a:spcAft>
                <a:spcPts val="0"/>
              </a:spcAft>
              <a:buClr>
                <a:schemeClr val="dk1"/>
              </a:buClr>
              <a:buSzPts val="1400"/>
              <a:buNone/>
              <a:defRPr sz="1400" b="1"/>
            </a:lvl3pPr>
            <a:lvl4pPr marL="1828800" lvl="3" indent="-228600" algn="l">
              <a:lnSpc>
                <a:spcPct val="90000"/>
              </a:lnSpc>
              <a:spcBef>
                <a:spcPts val="400"/>
              </a:spcBef>
              <a:spcAft>
                <a:spcPts val="0"/>
              </a:spcAft>
              <a:buClr>
                <a:schemeClr val="dk1"/>
              </a:buClr>
              <a:buSzPts val="1200"/>
              <a:buNone/>
              <a:defRPr sz="1200" b="1"/>
            </a:lvl4pPr>
            <a:lvl5pPr marL="2286000" lvl="4" indent="-228600" algn="l">
              <a:lnSpc>
                <a:spcPct val="90000"/>
              </a:lnSpc>
              <a:spcBef>
                <a:spcPts val="400"/>
              </a:spcBef>
              <a:spcAft>
                <a:spcPts val="0"/>
              </a:spcAft>
              <a:buClr>
                <a:schemeClr val="dk1"/>
              </a:buClr>
              <a:buSzPts val="1200"/>
              <a:buNone/>
              <a:defRPr sz="1200" b="1"/>
            </a:lvl5pPr>
            <a:lvl6pPr marL="2743200" lvl="5" indent="-228600" algn="l">
              <a:lnSpc>
                <a:spcPct val="90000"/>
              </a:lnSpc>
              <a:spcBef>
                <a:spcPts val="400"/>
              </a:spcBef>
              <a:spcAft>
                <a:spcPts val="0"/>
              </a:spcAft>
              <a:buClr>
                <a:schemeClr val="dk1"/>
              </a:buClr>
              <a:buSzPts val="1200"/>
              <a:buNone/>
              <a:defRPr sz="1200" b="1"/>
            </a:lvl6pPr>
            <a:lvl7pPr marL="3200400" lvl="6" indent="-228600" algn="l">
              <a:lnSpc>
                <a:spcPct val="90000"/>
              </a:lnSpc>
              <a:spcBef>
                <a:spcPts val="400"/>
              </a:spcBef>
              <a:spcAft>
                <a:spcPts val="0"/>
              </a:spcAft>
              <a:buClr>
                <a:schemeClr val="dk1"/>
              </a:buClr>
              <a:buSzPts val="1200"/>
              <a:buNone/>
              <a:defRPr sz="1200" b="1"/>
            </a:lvl7pPr>
            <a:lvl8pPr marL="3657600" lvl="7" indent="-228600" algn="l">
              <a:lnSpc>
                <a:spcPct val="90000"/>
              </a:lnSpc>
              <a:spcBef>
                <a:spcPts val="400"/>
              </a:spcBef>
              <a:spcAft>
                <a:spcPts val="0"/>
              </a:spcAft>
              <a:buClr>
                <a:schemeClr val="dk1"/>
              </a:buClr>
              <a:buSzPts val="1200"/>
              <a:buNone/>
              <a:defRPr sz="1200" b="1"/>
            </a:lvl8pPr>
            <a:lvl9pPr marL="4114800" lvl="8" indent="-228600" algn="l">
              <a:lnSpc>
                <a:spcPct val="90000"/>
              </a:lnSpc>
              <a:spcBef>
                <a:spcPts val="400"/>
              </a:spcBef>
              <a:spcAft>
                <a:spcPts val="0"/>
              </a:spcAft>
              <a:buClr>
                <a:schemeClr val="dk1"/>
              </a:buClr>
              <a:buSzPts val="1200"/>
              <a:buNone/>
              <a:defRPr sz="1200" b="1"/>
            </a:lvl9pPr>
          </a:lstStyle>
          <a:p>
            <a:endParaRPr/>
          </a:p>
        </p:txBody>
      </p:sp>
      <p:sp>
        <p:nvSpPr>
          <p:cNvPr id="112" name="Google Shape;112;p21"/>
          <p:cNvSpPr txBox="1">
            <a:spLocks noGrp="1"/>
          </p:cNvSpPr>
          <p:nvPr>
            <p:ph type="body" idx="2"/>
          </p:nvPr>
        </p:nvSpPr>
        <p:spPr>
          <a:xfrm>
            <a:off x="629841" y="1878806"/>
            <a:ext cx="3868340" cy="2763441"/>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13" name="Google Shape;113;p21"/>
          <p:cNvSpPr txBox="1">
            <a:spLocks noGrp="1"/>
          </p:cNvSpPr>
          <p:nvPr>
            <p:ph type="body" idx="3"/>
          </p:nvPr>
        </p:nvSpPr>
        <p:spPr>
          <a:xfrm>
            <a:off x="4629150" y="1260872"/>
            <a:ext cx="3887391" cy="617934"/>
          </a:xfrm>
          <a:prstGeom prst="rect">
            <a:avLst/>
          </a:prstGeom>
          <a:noFill/>
          <a:ln>
            <a:noFill/>
          </a:ln>
        </p:spPr>
        <p:txBody>
          <a:bodyPr spcFirstLastPara="1" wrap="square" lIns="68575" tIns="34275" rIns="68575" bIns="34275" anchor="b" anchorCtr="0">
            <a:normAutofit/>
          </a:bodyPr>
          <a:lstStyle>
            <a:lvl1pPr marL="457200" lvl="0" indent="-228600" algn="l">
              <a:lnSpc>
                <a:spcPct val="90000"/>
              </a:lnSpc>
              <a:spcBef>
                <a:spcPts val="800"/>
              </a:spcBef>
              <a:spcAft>
                <a:spcPts val="0"/>
              </a:spcAft>
              <a:buClr>
                <a:schemeClr val="dk1"/>
              </a:buClr>
              <a:buSzPts val="1800"/>
              <a:buNone/>
              <a:defRPr sz="1800" b="1"/>
            </a:lvl1pPr>
            <a:lvl2pPr marL="914400" lvl="1" indent="-228600" algn="l">
              <a:lnSpc>
                <a:spcPct val="90000"/>
              </a:lnSpc>
              <a:spcBef>
                <a:spcPts val="400"/>
              </a:spcBef>
              <a:spcAft>
                <a:spcPts val="0"/>
              </a:spcAft>
              <a:buClr>
                <a:schemeClr val="dk1"/>
              </a:buClr>
              <a:buSzPts val="1500"/>
              <a:buNone/>
              <a:defRPr sz="1500" b="1"/>
            </a:lvl2pPr>
            <a:lvl3pPr marL="1371600" lvl="2" indent="-228600" algn="l">
              <a:lnSpc>
                <a:spcPct val="90000"/>
              </a:lnSpc>
              <a:spcBef>
                <a:spcPts val="400"/>
              </a:spcBef>
              <a:spcAft>
                <a:spcPts val="0"/>
              </a:spcAft>
              <a:buClr>
                <a:schemeClr val="dk1"/>
              </a:buClr>
              <a:buSzPts val="1400"/>
              <a:buNone/>
              <a:defRPr sz="1400" b="1"/>
            </a:lvl3pPr>
            <a:lvl4pPr marL="1828800" lvl="3" indent="-228600" algn="l">
              <a:lnSpc>
                <a:spcPct val="90000"/>
              </a:lnSpc>
              <a:spcBef>
                <a:spcPts val="400"/>
              </a:spcBef>
              <a:spcAft>
                <a:spcPts val="0"/>
              </a:spcAft>
              <a:buClr>
                <a:schemeClr val="dk1"/>
              </a:buClr>
              <a:buSzPts val="1200"/>
              <a:buNone/>
              <a:defRPr sz="1200" b="1"/>
            </a:lvl4pPr>
            <a:lvl5pPr marL="2286000" lvl="4" indent="-228600" algn="l">
              <a:lnSpc>
                <a:spcPct val="90000"/>
              </a:lnSpc>
              <a:spcBef>
                <a:spcPts val="400"/>
              </a:spcBef>
              <a:spcAft>
                <a:spcPts val="0"/>
              </a:spcAft>
              <a:buClr>
                <a:schemeClr val="dk1"/>
              </a:buClr>
              <a:buSzPts val="1200"/>
              <a:buNone/>
              <a:defRPr sz="1200" b="1"/>
            </a:lvl5pPr>
            <a:lvl6pPr marL="2743200" lvl="5" indent="-228600" algn="l">
              <a:lnSpc>
                <a:spcPct val="90000"/>
              </a:lnSpc>
              <a:spcBef>
                <a:spcPts val="400"/>
              </a:spcBef>
              <a:spcAft>
                <a:spcPts val="0"/>
              </a:spcAft>
              <a:buClr>
                <a:schemeClr val="dk1"/>
              </a:buClr>
              <a:buSzPts val="1200"/>
              <a:buNone/>
              <a:defRPr sz="1200" b="1"/>
            </a:lvl6pPr>
            <a:lvl7pPr marL="3200400" lvl="6" indent="-228600" algn="l">
              <a:lnSpc>
                <a:spcPct val="90000"/>
              </a:lnSpc>
              <a:spcBef>
                <a:spcPts val="400"/>
              </a:spcBef>
              <a:spcAft>
                <a:spcPts val="0"/>
              </a:spcAft>
              <a:buClr>
                <a:schemeClr val="dk1"/>
              </a:buClr>
              <a:buSzPts val="1200"/>
              <a:buNone/>
              <a:defRPr sz="1200" b="1"/>
            </a:lvl7pPr>
            <a:lvl8pPr marL="3657600" lvl="7" indent="-228600" algn="l">
              <a:lnSpc>
                <a:spcPct val="90000"/>
              </a:lnSpc>
              <a:spcBef>
                <a:spcPts val="400"/>
              </a:spcBef>
              <a:spcAft>
                <a:spcPts val="0"/>
              </a:spcAft>
              <a:buClr>
                <a:schemeClr val="dk1"/>
              </a:buClr>
              <a:buSzPts val="1200"/>
              <a:buNone/>
              <a:defRPr sz="1200" b="1"/>
            </a:lvl8pPr>
            <a:lvl9pPr marL="4114800" lvl="8" indent="-228600" algn="l">
              <a:lnSpc>
                <a:spcPct val="90000"/>
              </a:lnSpc>
              <a:spcBef>
                <a:spcPts val="400"/>
              </a:spcBef>
              <a:spcAft>
                <a:spcPts val="0"/>
              </a:spcAft>
              <a:buClr>
                <a:schemeClr val="dk1"/>
              </a:buClr>
              <a:buSzPts val="1200"/>
              <a:buNone/>
              <a:defRPr sz="1200" b="1"/>
            </a:lvl9pPr>
          </a:lstStyle>
          <a:p>
            <a:endParaRPr/>
          </a:p>
        </p:txBody>
      </p:sp>
      <p:sp>
        <p:nvSpPr>
          <p:cNvPr id="114" name="Google Shape;114;p21"/>
          <p:cNvSpPr txBox="1">
            <a:spLocks noGrp="1"/>
          </p:cNvSpPr>
          <p:nvPr>
            <p:ph type="body" idx="4"/>
          </p:nvPr>
        </p:nvSpPr>
        <p:spPr>
          <a:xfrm>
            <a:off x="4629150" y="1878806"/>
            <a:ext cx="3887391" cy="2763441"/>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15" name="Google Shape;115;p21"/>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16" name="Google Shape;116;p21"/>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17" name="Google Shape;117;p21"/>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8"/>
        <p:cNvGrpSpPr/>
        <p:nvPr/>
      </p:nvGrpSpPr>
      <p:grpSpPr>
        <a:xfrm>
          <a:off x="0" y="0"/>
          <a:ext cx="0" cy="0"/>
          <a:chOff x="0" y="0"/>
          <a:chExt cx="0" cy="0"/>
        </a:xfrm>
      </p:grpSpPr>
      <p:sp>
        <p:nvSpPr>
          <p:cNvPr id="119" name="Google Shape;119;p22"/>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20" name="Google Shape;120;p22"/>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21" name="Google Shape;121;p22"/>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22"/>
        <p:cNvGrpSpPr/>
        <p:nvPr/>
      </p:nvGrpSpPr>
      <p:grpSpPr>
        <a:xfrm>
          <a:off x="0" y="0"/>
          <a:ext cx="0" cy="0"/>
          <a:chOff x="0" y="0"/>
          <a:chExt cx="0" cy="0"/>
        </a:xfrm>
      </p:grpSpPr>
      <p:sp>
        <p:nvSpPr>
          <p:cNvPr id="123" name="Google Shape;123;p23"/>
          <p:cNvSpPr txBox="1">
            <a:spLocks noGrp="1"/>
          </p:cNvSpPr>
          <p:nvPr>
            <p:ph type="title"/>
          </p:nvPr>
        </p:nvSpPr>
        <p:spPr>
          <a:xfrm>
            <a:off x="629841" y="342900"/>
            <a:ext cx="2949178" cy="1200150"/>
          </a:xfrm>
          <a:prstGeom prst="rect">
            <a:avLst/>
          </a:prstGeom>
          <a:noFill/>
          <a:ln>
            <a:noFill/>
          </a:ln>
        </p:spPr>
        <p:txBody>
          <a:bodyPr spcFirstLastPara="1" wrap="square" lIns="68575" tIns="34275" rIns="68575" bIns="34275" anchor="b" anchorCtr="0">
            <a:normAutofit/>
          </a:bodyPr>
          <a:lstStyle>
            <a:lvl1pPr lvl="0" algn="l">
              <a:lnSpc>
                <a:spcPct val="90000"/>
              </a:lnSpc>
              <a:spcBef>
                <a:spcPts val="0"/>
              </a:spcBef>
              <a:spcAft>
                <a:spcPts val="0"/>
              </a:spcAft>
              <a:buClr>
                <a:schemeClr val="dk1"/>
              </a:buClr>
              <a:buSzPts val="2400"/>
              <a:buFont typeface="Calibri"/>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24" name="Google Shape;124;p23"/>
          <p:cNvSpPr txBox="1">
            <a:spLocks noGrp="1"/>
          </p:cNvSpPr>
          <p:nvPr>
            <p:ph type="body" idx="1"/>
          </p:nvPr>
        </p:nvSpPr>
        <p:spPr>
          <a:xfrm>
            <a:off x="3887391" y="740569"/>
            <a:ext cx="4629150" cy="3655219"/>
          </a:xfrm>
          <a:prstGeom prst="rect">
            <a:avLst/>
          </a:prstGeom>
          <a:noFill/>
          <a:ln>
            <a:noFill/>
          </a:ln>
        </p:spPr>
        <p:txBody>
          <a:bodyPr spcFirstLastPara="1" wrap="square" lIns="68575" tIns="34275" rIns="68575" bIns="34275" anchor="t" anchorCtr="0">
            <a:normAutofit/>
          </a:bodyPr>
          <a:lstStyle>
            <a:lvl1pPr marL="457200" lvl="0" indent="-381000" algn="l">
              <a:lnSpc>
                <a:spcPct val="90000"/>
              </a:lnSpc>
              <a:spcBef>
                <a:spcPts val="800"/>
              </a:spcBef>
              <a:spcAft>
                <a:spcPts val="0"/>
              </a:spcAft>
              <a:buClr>
                <a:schemeClr val="dk1"/>
              </a:buClr>
              <a:buSzPts val="2400"/>
              <a:buChar char="•"/>
              <a:defRPr sz="2400"/>
            </a:lvl1pPr>
            <a:lvl2pPr marL="914400" lvl="1" indent="-361950" algn="l">
              <a:lnSpc>
                <a:spcPct val="90000"/>
              </a:lnSpc>
              <a:spcBef>
                <a:spcPts val="400"/>
              </a:spcBef>
              <a:spcAft>
                <a:spcPts val="0"/>
              </a:spcAft>
              <a:buClr>
                <a:schemeClr val="dk1"/>
              </a:buClr>
              <a:buSzPts val="2100"/>
              <a:buChar char="•"/>
              <a:defRPr sz="2100"/>
            </a:lvl2pPr>
            <a:lvl3pPr marL="1371600" lvl="2" indent="-342900" algn="l">
              <a:lnSpc>
                <a:spcPct val="90000"/>
              </a:lnSpc>
              <a:spcBef>
                <a:spcPts val="400"/>
              </a:spcBef>
              <a:spcAft>
                <a:spcPts val="0"/>
              </a:spcAft>
              <a:buClr>
                <a:schemeClr val="dk1"/>
              </a:buClr>
              <a:buSzPts val="1800"/>
              <a:buChar char="•"/>
              <a:defRPr sz="1800"/>
            </a:lvl3pPr>
            <a:lvl4pPr marL="1828800" lvl="3" indent="-323850" algn="l">
              <a:lnSpc>
                <a:spcPct val="90000"/>
              </a:lnSpc>
              <a:spcBef>
                <a:spcPts val="400"/>
              </a:spcBef>
              <a:spcAft>
                <a:spcPts val="0"/>
              </a:spcAft>
              <a:buClr>
                <a:schemeClr val="dk1"/>
              </a:buClr>
              <a:buSzPts val="1500"/>
              <a:buChar char="•"/>
              <a:defRPr sz="1500"/>
            </a:lvl4pPr>
            <a:lvl5pPr marL="2286000" lvl="4" indent="-323850" algn="l">
              <a:lnSpc>
                <a:spcPct val="90000"/>
              </a:lnSpc>
              <a:spcBef>
                <a:spcPts val="400"/>
              </a:spcBef>
              <a:spcAft>
                <a:spcPts val="0"/>
              </a:spcAft>
              <a:buClr>
                <a:schemeClr val="dk1"/>
              </a:buClr>
              <a:buSzPts val="1500"/>
              <a:buChar char="•"/>
              <a:defRPr sz="1500"/>
            </a:lvl5pPr>
            <a:lvl6pPr marL="2743200" lvl="5" indent="-323850" algn="l">
              <a:lnSpc>
                <a:spcPct val="90000"/>
              </a:lnSpc>
              <a:spcBef>
                <a:spcPts val="400"/>
              </a:spcBef>
              <a:spcAft>
                <a:spcPts val="0"/>
              </a:spcAft>
              <a:buClr>
                <a:schemeClr val="dk1"/>
              </a:buClr>
              <a:buSzPts val="1500"/>
              <a:buChar char="•"/>
              <a:defRPr sz="1500"/>
            </a:lvl6pPr>
            <a:lvl7pPr marL="3200400" lvl="6" indent="-323850" algn="l">
              <a:lnSpc>
                <a:spcPct val="90000"/>
              </a:lnSpc>
              <a:spcBef>
                <a:spcPts val="400"/>
              </a:spcBef>
              <a:spcAft>
                <a:spcPts val="0"/>
              </a:spcAft>
              <a:buClr>
                <a:schemeClr val="dk1"/>
              </a:buClr>
              <a:buSzPts val="1500"/>
              <a:buChar char="•"/>
              <a:defRPr sz="1500"/>
            </a:lvl7pPr>
            <a:lvl8pPr marL="3657600" lvl="7" indent="-323850" algn="l">
              <a:lnSpc>
                <a:spcPct val="90000"/>
              </a:lnSpc>
              <a:spcBef>
                <a:spcPts val="400"/>
              </a:spcBef>
              <a:spcAft>
                <a:spcPts val="0"/>
              </a:spcAft>
              <a:buClr>
                <a:schemeClr val="dk1"/>
              </a:buClr>
              <a:buSzPts val="1500"/>
              <a:buChar char="•"/>
              <a:defRPr sz="1500"/>
            </a:lvl8pPr>
            <a:lvl9pPr marL="4114800" lvl="8" indent="-323850" algn="l">
              <a:lnSpc>
                <a:spcPct val="90000"/>
              </a:lnSpc>
              <a:spcBef>
                <a:spcPts val="400"/>
              </a:spcBef>
              <a:spcAft>
                <a:spcPts val="0"/>
              </a:spcAft>
              <a:buClr>
                <a:schemeClr val="dk1"/>
              </a:buClr>
              <a:buSzPts val="1500"/>
              <a:buChar char="•"/>
              <a:defRPr sz="1500"/>
            </a:lvl9pPr>
          </a:lstStyle>
          <a:p>
            <a:endParaRPr/>
          </a:p>
        </p:txBody>
      </p:sp>
      <p:sp>
        <p:nvSpPr>
          <p:cNvPr id="125" name="Google Shape;125;p23"/>
          <p:cNvSpPr txBox="1">
            <a:spLocks noGrp="1"/>
          </p:cNvSpPr>
          <p:nvPr>
            <p:ph type="body" idx="2"/>
          </p:nvPr>
        </p:nvSpPr>
        <p:spPr>
          <a:xfrm>
            <a:off x="629841" y="1543050"/>
            <a:ext cx="2949178" cy="2858691"/>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Clr>
                <a:schemeClr val="dk1"/>
              </a:buClr>
              <a:buSzPts val="1200"/>
              <a:buNone/>
              <a:defRPr sz="1200"/>
            </a:lvl1pPr>
            <a:lvl2pPr marL="914400" lvl="1" indent="-228600" algn="l">
              <a:lnSpc>
                <a:spcPct val="90000"/>
              </a:lnSpc>
              <a:spcBef>
                <a:spcPts val="400"/>
              </a:spcBef>
              <a:spcAft>
                <a:spcPts val="0"/>
              </a:spcAft>
              <a:buClr>
                <a:schemeClr val="dk1"/>
              </a:buClr>
              <a:buSzPts val="1100"/>
              <a:buNone/>
              <a:defRPr sz="1100"/>
            </a:lvl2pPr>
            <a:lvl3pPr marL="1371600" lvl="2" indent="-228600" algn="l">
              <a:lnSpc>
                <a:spcPct val="90000"/>
              </a:lnSpc>
              <a:spcBef>
                <a:spcPts val="400"/>
              </a:spcBef>
              <a:spcAft>
                <a:spcPts val="0"/>
              </a:spcAft>
              <a:buClr>
                <a:schemeClr val="dk1"/>
              </a:buClr>
              <a:buSzPts val="900"/>
              <a:buNone/>
              <a:defRPr sz="900"/>
            </a:lvl3pPr>
            <a:lvl4pPr marL="1828800" lvl="3" indent="-228600" algn="l">
              <a:lnSpc>
                <a:spcPct val="90000"/>
              </a:lnSpc>
              <a:spcBef>
                <a:spcPts val="400"/>
              </a:spcBef>
              <a:spcAft>
                <a:spcPts val="0"/>
              </a:spcAft>
              <a:buClr>
                <a:schemeClr val="dk1"/>
              </a:buClr>
              <a:buSzPts val="800"/>
              <a:buNone/>
              <a:defRPr sz="800"/>
            </a:lvl4pPr>
            <a:lvl5pPr marL="2286000" lvl="4" indent="-228600" algn="l">
              <a:lnSpc>
                <a:spcPct val="90000"/>
              </a:lnSpc>
              <a:spcBef>
                <a:spcPts val="400"/>
              </a:spcBef>
              <a:spcAft>
                <a:spcPts val="0"/>
              </a:spcAft>
              <a:buClr>
                <a:schemeClr val="dk1"/>
              </a:buClr>
              <a:buSzPts val="800"/>
              <a:buNone/>
              <a:defRPr sz="800"/>
            </a:lvl5pPr>
            <a:lvl6pPr marL="2743200" lvl="5" indent="-228600" algn="l">
              <a:lnSpc>
                <a:spcPct val="90000"/>
              </a:lnSpc>
              <a:spcBef>
                <a:spcPts val="400"/>
              </a:spcBef>
              <a:spcAft>
                <a:spcPts val="0"/>
              </a:spcAft>
              <a:buClr>
                <a:schemeClr val="dk1"/>
              </a:buClr>
              <a:buSzPts val="800"/>
              <a:buNone/>
              <a:defRPr sz="800"/>
            </a:lvl6pPr>
            <a:lvl7pPr marL="3200400" lvl="6" indent="-228600" algn="l">
              <a:lnSpc>
                <a:spcPct val="90000"/>
              </a:lnSpc>
              <a:spcBef>
                <a:spcPts val="400"/>
              </a:spcBef>
              <a:spcAft>
                <a:spcPts val="0"/>
              </a:spcAft>
              <a:buClr>
                <a:schemeClr val="dk1"/>
              </a:buClr>
              <a:buSzPts val="800"/>
              <a:buNone/>
              <a:defRPr sz="800"/>
            </a:lvl7pPr>
            <a:lvl8pPr marL="3657600" lvl="7" indent="-228600" algn="l">
              <a:lnSpc>
                <a:spcPct val="90000"/>
              </a:lnSpc>
              <a:spcBef>
                <a:spcPts val="400"/>
              </a:spcBef>
              <a:spcAft>
                <a:spcPts val="0"/>
              </a:spcAft>
              <a:buClr>
                <a:schemeClr val="dk1"/>
              </a:buClr>
              <a:buSzPts val="800"/>
              <a:buNone/>
              <a:defRPr sz="800"/>
            </a:lvl8pPr>
            <a:lvl9pPr marL="4114800" lvl="8" indent="-228600" algn="l">
              <a:lnSpc>
                <a:spcPct val="90000"/>
              </a:lnSpc>
              <a:spcBef>
                <a:spcPts val="400"/>
              </a:spcBef>
              <a:spcAft>
                <a:spcPts val="0"/>
              </a:spcAft>
              <a:buClr>
                <a:schemeClr val="dk1"/>
              </a:buClr>
              <a:buSzPts val="800"/>
              <a:buNone/>
              <a:defRPr sz="800"/>
            </a:lvl9pPr>
          </a:lstStyle>
          <a:p>
            <a:endParaRPr/>
          </a:p>
        </p:txBody>
      </p:sp>
      <p:sp>
        <p:nvSpPr>
          <p:cNvPr id="126" name="Google Shape;126;p23"/>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27" name="Google Shape;127;p23"/>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28" name="Google Shape;128;p23"/>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29"/>
        <p:cNvGrpSpPr/>
        <p:nvPr/>
      </p:nvGrpSpPr>
      <p:grpSpPr>
        <a:xfrm>
          <a:off x="0" y="0"/>
          <a:ext cx="0" cy="0"/>
          <a:chOff x="0" y="0"/>
          <a:chExt cx="0" cy="0"/>
        </a:xfrm>
      </p:grpSpPr>
      <p:sp>
        <p:nvSpPr>
          <p:cNvPr id="130" name="Google Shape;130;p24"/>
          <p:cNvSpPr txBox="1">
            <a:spLocks noGrp="1"/>
          </p:cNvSpPr>
          <p:nvPr>
            <p:ph type="title"/>
          </p:nvPr>
        </p:nvSpPr>
        <p:spPr>
          <a:xfrm>
            <a:off x="629841" y="342900"/>
            <a:ext cx="2949178" cy="1200150"/>
          </a:xfrm>
          <a:prstGeom prst="rect">
            <a:avLst/>
          </a:prstGeom>
          <a:noFill/>
          <a:ln>
            <a:noFill/>
          </a:ln>
        </p:spPr>
        <p:txBody>
          <a:bodyPr spcFirstLastPara="1" wrap="square" lIns="68575" tIns="34275" rIns="68575" bIns="34275" anchor="b" anchorCtr="0">
            <a:normAutofit/>
          </a:bodyPr>
          <a:lstStyle>
            <a:lvl1pPr lvl="0" algn="l">
              <a:lnSpc>
                <a:spcPct val="90000"/>
              </a:lnSpc>
              <a:spcBef>
                <a:spcPts val="0"/>
              </a:spcBef>
              <a:spcAft>
                <a:spcPts val="0"/>
              </a:spcAft>
              <a:buClr>
                <a:schemeClr val="dk1"/>
              </a:buClr>
              <a:buSzPts val="2400"/>
              <a:buFont typeface="Calibri"/>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31" name="Google Shape;131;p24"/>
          <p:cNvSpPr>
            <a:spLocks noGrp="1"/>
          </p:cNvSpPr>
          <p:nvPr>
            <p:ph type="pic" idx="2"/>
          </p:nvPr>
        </p:nvSpPr>
        <p:spPr>
          <a:xfrm>
            <a:off x="3887391" y="740569"/>
            <a:ext cx="4629150" cy="3655219"/>
          </a:xfrm>
          <a:prstGeom prst="rect">
            <a:avLst/>
          </a:prstGeom>
          <a:noFill/>
          <a:ln>
            <a:noFill/>
          </a:ln>
        </p:spPr>
      </p:sp>
      <p:sp>
        <p:nvSpPr>
          <p:cNvPr id="132" name="Google Shape;132;p24"/>
          <p:cNvSpPr txBox="1">
            <a:spLocks noGrp="1"/>
          </p:cNvSpPr>
          <p:nvPr>
            <p:ph type="body" idx="1"/>
          </p:nvPr>
        </p:nvSpPr>
        <p:spPr>
          <a:xfrm>
            <a:off x="629841" y="1543050"/>
            <a:ext cx="2949178" cy="2858691"/>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Clr>
                <a:schemeClr val="dk1"/>
              </a:buClr>
              <a:buSzPts val="1200"/>
              <a:buNone/>
              <a:defRPr sz="1200"/>
            </a:lvl1pPr>
            <a:lvl2pPr marL="914400" lvl="1" indent="-228600" algn="l">
              <a:lnSpc>
                <a:spcPct val="90000"/>
              </a:lnSpc>
              <a:spcBef>
                <a:spcPts val="400"/>
              </a:spcBef>
              <a:spcAft>
                <a:spcPts val="0"/>
              </a:spcAft>
              <a:buClr>
                <a:schemeClr val="dk1"/>
              </a:buClr>
              <a:buSzPts val="1100"/>
              <a:buNone/>
              <a:defRPr sz="1100"/>
            </a:lvl2pPr>
            <a:lvl3pPr marL="1371600" lvl="2" indent="-228600" algn="l">
              <a:lnSpc>
                <a:spcPct val="90000"/>
              </a:lnSpc>
              <a:spcBef>
                <a:spcPts val="400"/>
              </a:spcBef>
              <a:spcAft>
                <a:spcPts val="0"/>
              </a:spcAft>
              <a:buClr>
                <a:schemeClr val="dk1"/>
              </a:buClr>
              <a:buSzPts val="900"/>
              <a:buNone/>
              <a:defRPr sz="900"/>
            </a:lvl3pPr>
            <a:lvl4pPr marL="1828800" lvl="3" indent="-228600" algn="l">
              <a:lnSpc>
                <a:spcPct val="90000"/>
              </a:lnSpc>
              <a:spcBef>
                <a:spcPts val="400"/>
              </a:spcBef>
              <a:spcAft>
                <a:spcPts val="0"/>
              </a:spcAft>
              <a:buClr>
                <a:schemeClr val="dk1"/>
              </a:buClr>
              <a:buSzPts val="800"/>
              <a:buNone/>
              <a:defRPr sz="800"/>
            </a:lvl4pPr>
            <a:lvl5pPr marL="2286000" lvl="4" indent="-228600" algn="l">
              <a:lnSpc>
                <a:spcPct val="90000"/>
              </a:lnSpc>
              <a:spcBef>
                <a:spcPts val="400"/>
              </a:spcBef>
              <a:spcAft>
                <a:spcPts val="0"/>
              </a:spcAft>
              <a:buClr>
                <a:schemeClr val="dk1"/>
              </a:buClr>
              <a:buSzPts val="800"/>
              <a:buNone/>
              <a:defRPr sz="800"/>
            </a:lvl5pPr>
            <a:lvl6pPr marL="2743200" lvl="5" indent="-228600" algn="l">
              <a:lnSpc>
                <a:spcPct val="90000"/>
              </a:lnSpc>
              <a:spcBef>
                <a:spcPts val="400"/>
              </a:spcBef>
              <a:spcAft>
                <a:spcPts val="0"/>
              </a:spcAft>
              <a:buClr>
                <a:schemeClr val="dk1"/>
              </a:buClr>
              <a:buSzPts val="800"/>
              <a:buNone/>
              <a:defRPr sz="800"/>
            </a:lvl6pPr>
            <a:lvl7pPr marL="3200400" lvl="6" indent="-228600" algn="l">
              <a:lnSpc>
                <a:spcPct val="90000"/>
              </a:lnSpc>
              <a:spcBef>
                <a:spcPts val="400"/>
              </a:spcBef>
              <a:spcAft>
                <a:spcPts val="0"/>
              </a:spcAft>
              <a:buClr>
                <a:schemeClr val="dk1"/>
              </a:buClr>
              <a:buSzPts val="800"/>
              <a:buNone/>
              <a:defRPr sz="800"/>
            </a:lvl7pPr>
            <a:lvl8pPr marL="3657600" lvl="7" indent="-228600" algn="l">
              <a:lnSpc>
                <a:spcPct val="90000"/>
              </a:lnSpc>
              <a:spcBef>
                <a:spcPts val="400"/>
              </a:spcBef>
              <a:spcAft>
                <a:spcPts val="0"/>
              </a:spcAft>
              <a:buClr>
                <a:schemeClr val="dk1"/>
              </a:buClr>
              <a:buSzPts val="800"/>
              <a:buNone/>
              <a:defRPr sz="800"/>
            </a:lvl8pPr>
            <a:lvl9pPr marL="4114800" lvl="8" indent="-228600" algn="l">
              <a:lnSpc>
                <a:spcPct val="90000"/>
              </a:lnSpc>
              <a:spcBef>
                <a:spcPts val="400"/>
              </a:spcBef>
              <a:spcAft>
                <a:spcPts val="0"/>
              </a:spcAft>
              <a:buClr>
                <a:schemeClr val="dk1"/>
              </a:buClr>
              <a:buSzPts val="800"/>
              <a:buNone/>
              <a:defRPr sz="800"/>
            </a:lvl9pPr>
          </a:lstStyle>
          <a:p>
            <a:endParaRPr/>
          </a:p>
        </p:txBody>
      </p:sp>
      <p:sp>
        <p:nvSpPr>
          <p:cNvPr id="133" name="Google Shape;133;p24"/>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34" name="Google Shape;134;p24"/>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35" name="Google Shape;135;p24"/>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36"/>
        <p:cNvGrpSpPr/>
        <p:nvPr/>
      </p:nvGrpSpPr>
      <p:grpSpPr>
        <a:xfrm>
          <a:off x="0" y="0"/>
          <a:ext cx="0" cy="0"/>
          <a:chOff x="0" y="0"/>
          <a:chExt cx="0" cy="0"/>
        </a:xfrm>
      </p:grpSpPr>
      <p:sp>
        <p:nvSpPr>
          <p:cNvPr id="137" name="Google Shape;137;p25"/>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38" name="Google Shape;138;p25"/>
          <p:cNvSpPr txBox="1">
            <a:spLocks noGrp="1"/>
          </p:cNvSpPr>
          <p:nvPr>
            <p:ph type="body" idx="1"/>
          </p:nvPr>
        </p:nvSpPr>
        <p:spPr>
          <a:xfrm rot="5400000">
            <a:off x="2940248" y="-942379"/>
            <a:ext cx="3263504" cy="7886700"/>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39" name="Google Shape;139;p25"/>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40" name="Google Shape;140;p25"/>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41" name="Google Shape;141;p25"/>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42"/>
        <p:cNvGrpSpPr/>
        <p:nvPr/>
      </p:nvGrpSpPr>
      <p:grpSpPr>
        <a:xfrm>
          <a:off x="0" y="0"/>
          <a:ext cx="0" cy="0"/>
          <a:chOff x="0" y="0"/>
          <a:chExt cx="0" cy="0"/>
        </a:xfrm>
      </p:grpSpPr>
      <p:sp>
        <p:nvSpPr>
          <p:cNvPr id="143" name="Google Shape;143;p26"/>
          <p:cNvSpPr txBox="1">
            <a:spLocks noGrp="1"/>
          </p:cNvSpPr>
          <p:nvPr>
            <p:ph type="title"/>
          </p:nvPr>
        </p:nvSpPr>
        <p:spPr>
          <a:xfrm rot="5400000">
            <a:off x="5350073" y="1467445"/>
            <a:ext cx="4358879" cy="1971675"/>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44" name="Google Shape;144;p26"/>
          <p:cNvSpPr txBox="1">
            <a:spLocks noGrp="1"/>
          </p:cNvSpPr>
          <p:nvPr>
            <p:ph type="body" idx="1"/>
          </p:nvPr>
        </p:nvSpPr>
        <p:spPr>
          <a:xfrm rot="5400000">
            <a:off x="1349573" y="-447080"/>
            <a:ext cx="4358879" cy="5800725"/>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45" name="Google Shape;145;p26"/>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46" name="Google Shape;146;p26"/>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47" name="Google Shape;147;p26"/>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5_Section break">
  <p:cSld name="5_Section break">
    <p:bg>
      <p:bgPr>
        <a:solidFill>
          <a:schemeClr val="dk1"/>
        </a:solidFill>
        <a:effectLst/>
      </p:bgPr>
    </p:bg>
    <p:spTree>
      <p:nvGrpSpPr>
        <p:cNvPr id="1" name="Shape 148"/>
        <p:cNvGrpSpPr/>
        <p:nvPr/>
      </p:nvGrpSpPr>
      <p:grpSpPr>
        <a:xfrm>
          <a:off x="0" y="0"/>
          <a:ext cx="0" cy="0"/>
          <a:chOff x="0" y="0"/>
          <a:chExt cx="0" cy="0"/>
        </a:xfrm>
      </p:grpSpPr>
      <p:sp>
        <p:nvSpPr>
          <p:cNvPr id="149" name="Google Shape;149;p27"/>
          <p:cNvSpPr>
            <a:spLocks noGrp="1"/>
          </p:cNvSpPr>
          <p:nvPr>
            <p:ph type="pic" idx="2"/>
          </p:nvPr>
        </p:nvSpPr>
        <p:spPr>
          <a:xfrm>
            <a:off x="0" y="0"/>
            <a:ext cx="9144000" cy="5143500"/>
          </a:xfrm>
          <a:prstGeom prst="rect">
            <a:avLst/>
          </a:prstGeom>
          <a:solidFill>
            <a:schemeClr val="dk2"/>
          </a:solidFill>
          <a:ln>
            <a:noFill/>
          </a:ln>
        </p:spPr>
      </p:sp>
      <p:sp>
        <p:nvSpPr>
          <p:cNvPr id="150" name="Google Shape;150;p27"/>
          <p:cNvSpPr txBox="1">
            <a:spLocks noGrp="1"/>
          </p:cNvSpPr>
          <p:nvPr>
            <p:ph type="subTitle" idx="1"/>
          </p:nvPr>
        </p:nvSpPr>
        <p:spPr>
          <a:xfrm>
            <a:off x="0" y="2667961"/>
            <a:ext cx="4980214" cy="2475539"/>
          </a:xfrm>
          <a:prstGeom prst="rect">
            <a:avLst/>
          </a:prstGeom>
          <a:gradFill>
            <a:gsLst>
              <a:gs pos="0">
                <a:srgbClr val="44546A">
                  <a:alpha val="0"/>
                </a:srgbClr>
              </a:gs>
              <a:gs pos="50000">
                <a:srgbClr val="44546A">
                  <a:alpha val="60000"/>
                </a:srgbClr>
              </a:gs>
              <a:gs pos="100000">
                <a:srgbClr val="44546A">
                  <a:alpha val="60000"/>
                </a:srgbClr>
              </a:gs>
            </a:gsLst>
            <a:lin ang="10800000" scaled="0"/>
          </a:gradFill>
          <a:ln>
            <a:noFill/>
          </a:ln>
        </p:spPr>
        <p:txBody>
          <a:bodyPr spcFirstLastPara="1" wrap="square" lIns="68575" tIns="34275" rIns="68575" bIns="34275" anchor="t" anchorCtr="0">
            <a:noAutofit/>
          </a:bodyPr>
          <a:lstStyle>
            <a:lvl1pPr lvl="0" algn="l">
              <a:lnSpc>
                <a:spcPct val="200000"/>
              </a:lnSpc>
              <a:spcBef>
                <a:spcPts val="800"/>
              </a:spcBef>
              <a:spcAft>
                <a:spcPts val="0"/>
              </a:spcAft>
              <a:buClr>
                <a:schemeClr val="lt1"/>
              </a:buClr>
              <a:buSzPts val="2100"/>
              <a:buNone/>
              <a:defRPr/>
            </a:lvl1pPr>
            <a:lvl2pPr lvl="1" algn="l">
              <a:lnSpc>
                <a:spcPct val="90000"/>
              </a:lnSpc>
              <a:spcBef>
                <a:spcPts val="400"/>
              </a:spcBef>
              <a:spcAft>
                <a:spcPts val="0"/>
              </a:spcAft>
              <a:buClr>
                <a:schemeClr val="lt1"/>
              </a:buClr>
              <a:buSzPts val="1400"/>
              <a:buChar char="•"/>
              <a:defRPr/>
            </a:lvl2pPr>
            <a:lvl3pPr lvl="2" algn="l">
              <a:lnSpc>
                <a:spcPct val="90000"/>
              </a:lnSpc>
              <a:spcBef>
                <a:spcPts val="400"/>
              </a:spcBef>
              <a:spcAft>
                <a:spcPts val="0"/>
              </a:spcAft>
              <a:buClr>
                <a:schemeClr val="lt1"/>
              </a:buClr>
              <a:buSzPts val="1400"/>
              <a:buChar char="•"/>
              <a:defRPr/>
            </a:lvl3pPr>
            <a:lvl4pPr lvl="3" algn="l">
              <a:lnSpc>
                <a:spcPct val="90000"/>
              </a:lnSpc>
              <a:spcBef>
                <a:spcPts val="400"/>
              </a:spcBef>
              <a:spcAft>
                <a:spcPts val="0"/>
              </a:spcAft>
              <a:buClr>
                <a:schemeClr val="lt1"/>
              </a:buClr>
              <a:buSzPts val="1400"/>
              <a:buChar char="•"/>
              <a:defRPr/>
            </a:lvl4pPr>
            <a:lvl5pPr lvl="4" algn="l">
              <a:lnSpc>
                <a:spcPct val="90000"/>
              </a:lnSpc>
              <a:spcBef>
                <a:spcPts val="400"/>
              </a:spcBef>
              <a:spcAft>
                <a:spcPts val="0"/>
              </a:spcAft>
              <a:buClr>
                <a:schemeClr val="lt1"/>
              </a:buClr>
              <a:buSzPts val="1400"/>
              <a:buChar char="•"/>
              <a:defRPr/>
            </a:lvl5pPr>
            <a:lvl6pPr lvl="5" algn="l">
              <a:lnSpc>
                <a:spcPct val="90000"/>
              </a:lnSpc>
              <a:spcBef>
                <a:spcPts val="400"/>
              </a:spcBef>
              <a:spcAft>
                <a:spcPts val="0"/>
              </a:spcAft>
              <a:buClr>
                <a:schemeClr val="lt1"/>
              </a:buClr>
              <a:buSzPts val="1400"/>
              <a:buChar char="•"/>
              <a:defRPr/>
            </a:lvl6pPr>
            <a:lvl7pPr lvl="6" algn="l">
              <a:lnSpc>
                <a:spcPct val="90000"/>
              </a:lnSpc>
              <a:spcBef>
                <a:spcPts val="400"/>
              </a:spcBef>
              <a:spcAft>
                <a:spcPts val="0"/>
              </a:spcAft>
              <a:buClr>
                <a:schemeClr val="lt1"/>
              </a:buClr>
              <a:buSzPts val="1400"/>
              <a:buChar char="•"/>
              <a:defRPr/>
            </a:lvl7pPr>
            <a:lvl8pPr lvl="7" algn="l">
              <a:lnSpc>
                <a:spcPct val="90000"/>
              </a:lnSpc>
              <a:spcBef>
                <a:spcPts val="400"/>
              </a:spcBef>
              <a:spcAft>
                <a:spcPts val="0"/>
              </a:spcAft>
              <a:buClr>
                <a:schemeClr val="lt1"/>
              </a:buClr>
              <a:buSzPts val="1400"/>
              <a:buChar char="•"/>
              <a:defRPr/>
            </a:lvl8pPr>
            <a:lvl9pPr lvl="8" algn="l">
              <a:lnSpc>
                <a:spcPct val="90000"/>
              </a:lnSpc>
              <a:spcBef>
                <a:spcPts val="400"/>
              </a:spcBef>
              <a:spcAft>
                <a:spcPts val="0"/>
              </a:spcAft>
              <a:buClr>
                <a:schemeClr val="lt1"/>
              </a:buClr>
              <a:buSzPts val="1400"/>
              <a:buChar char="•"/>
              <a:defRPr/>
            </a:lvl9pPr>
          </a:lstStyle>
          <a:p>
            <a:endParaRPr/>
          </a:p>
        </p:txBody>
      </p:sp>
      <p:sp>
        <p:nvSpPr>
          <p:cNvPr id="151" name="Google Shape;151;p27"/>
          <p:cNvSpPr txBox="1">
            <a:spLocks noGrp="1"/>
          </p:cNvSpPr>
          <p:nvPr>
            <p:ph type="ctrTitle"/>
          </p:nvPr>
        </p:nvSpPr>
        <p:spPr>
          <a:xfrm>
            <a:off x="0" y="0"/>
            <a:ext cx="4980214" cy="2651632"/>
          </a:xfrm>
          <a:prstGeom prst="rect">
            <a:avLst/>
          </a:prstGeom>
          <a:gradFill>
            <a:gsLst>
              <a:gs pos="0">
                <a:srgbClr val="44546A">
                  <a:alpha val="0"/>
                </a:srgbClr>
              </a:gs>
              <a:gs pos="50000">
                <a:srgbClr val="44546A">
                  <a:alpha val="69803"/>
                </a:srgbClr>
              </a:gs>
              <a:gs pos="100000">
                <a:srgbClr val="44546A">
                  <a:alpha val="69803"/>
                </a:srgbClr>
              </a:gs>
            </a:gsLst>
            <a:lin ang="10800000" scaled="0"/>
          </a:gradFill>
          <a:ln>
            <a:noFill/>
          </a:ln>
        </p:spPr>
        <p:txBody>
          <a:bodyPr spcFirstLastPara="1" wrap="square" lIns="68575" tIns="34275" rIns="68575" bIns="34275" anchor="b" anchorCtr="0">
            <a:noAutofit/>
          </a:bodyPr>
          <a:lstStyle>
            <a:lvl1pPr lvl="0" algn="l">
              <a:lnSpc>
                <a:spcPct val="90000"/>
              </a:lnSpc>
              <a:spcBef>
                <a:spcPts val="0"/>
              </a:spcBef>
              <a:spcAft>
                <a:spcPts val="0"/>
              </a:spcAft>
              <a:buClr>
                <a:schemeClr val="lt1"/>
              </a:buClr>
              <a:buSzPts val="4800"/>
              <a:buFont typeface="Calibri"/>
              <a:buNone/>
              <a:defRPr sz="4800"/>
            </a:lvl1pPr>
            <a:lvl2pPr lvl="1">
              <a:spcBef>
                <a:spcPts val="90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theme" Target="../theme/theme2.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rmAutofit/>
          </a:bodyPr>
          <a:lstStyle>
            <a:lvl1pPr marR="0" lvl="0" algn="l" rtl="0">
              <a:lnSpc>
                <a:spcPct val="90000"/>
              </a:lnSpc>
              <a:spcBef>
                <a:spcPts val="0"/>
              </a:spcBef>
              <a:spcAft>
                <a:spcPts val="0"/>
              </a:spcAft>
              <a:buClr>
                <a:schemeClr val="dk1"/>
              </a:buClr>
              <a:buSzPts val="3300"/>
              <a:buFont typeface="Calibri"/>
              <a:buNone/>
              <a:defRPr sz="3300" b="0" i="0" u="none" strike="noStrike" cap="none">
                <a:solidFill>
                  <a:schemeClr val="dk1"/>
                </a:solidFill>
                <a:latin typeface="Calibri"/>
                <a:ea typeface="Calibri"/>
                <a:cs typeface="Calibri"/>
                <a:sym typeface="Calibri"/>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a:endParaRPr/>
          </a:p>
        </p:txBody>
      </p:sp>
      <p:sp>
        <p:nvSpPr>
          <p:cNvPr id="52" name="Google Shape;52;p13"/>
          <p:cNvSpPr txBox="1">
            <a:spLocks noGrp="1"/>
          </p:cNvSpPr>
          <p:nvPr>
            <p:ph type="body" idx="1"/>
          </p:nvPr>
        </p:nvSpPr>
        <p:spPr>
          <a:xfrm>
            <a:off x="628650" y="1369219"/>
            <a:ext cx="7886700" cy="3263504"/>
          </a:xfrm>
          <a:prstGeom prst="rect">
            <a:avLst/>
          </a:prstGeom>
          <a:noFill/>
          <a:ln>
            <a:noFill/>
          </a:ln>
        </p:spPr>
        <p:txBody>
          <a:bodyPr spcFirstLastPara="1" wrap="square" lIns="68575" tIns="34275" rIns="68575" bIns="34275" anchor="t" anchorCtr="0">
            <a:normAutofit/>
          </a:bodyPr>
          <a:lstStyle>
            <a:lvl1pPr marL="457200" marR="0" lvl="0" indent="-361950" algn="l" rtl="0">
              <a:lnSpc>
                <a:spcPct val="90000"/>
              </a:lnSpc>
              <a:spcBef>
                <a:spcPts val="8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53" name="Google Shape;53;p13"/>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marR="0" lvl="0" algn="l" rtl="0">
              <a:spcBef>
                <a:spcPts val="0"/>
              </a:spcBef>
              <a:spcAft>
                <a:spcPts val="0"/>
              </a:spcAft>
              <a:buSzPts val="1100"/>
              <a:buNone/>
              <a:defRPr sz="9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54" name="Google Shape;54;p13"/>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marR="0" lvl="0" algn="ctr" rtl="0">
              <a:spcBef>
                <a:spcPts val="0"/>
              </a:spcBef>
              <a:spcAft>
                <a:spcPts val="0"/>
              </a:spcAft>
              <a:buSzPts val="1100"/>
              <a:buNone/>
              <a:defRPr sz="9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55" name="Google Shape;55;p13"/>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900" b="0" i="0" u="none" strike="noStrike" cap="none">
                <a:solidFill>
                  <a:srgbClr val="888888"/>
                </a:solidFill>
                <a:latin typeface="Calibri"/>
                <a:ea typeface="Calibri"/>
                <a:cs typeface="Calibri"/>
                <a:sym typeface="Calibri"/>
              </a:defRPr>
            </a:lvl1pPr>
            <a:lvl2pPr marL="0" marR="0" lvl="1" indent="0" algn="r" rtl="0">
              <a:spcBef>
                <a:spcPts val="0"/>
              </a:spcBef>
              <a:buNone/>
              <a:defRPr sz="900" b="0" i="0" u="none" strike="noStrike" cap="none">
                <a:solidFill>
                  <a:srgbClr val="888888"/>
                </a:solidFill>
                <a:latin typeface="Calibri"/>
                <a:ea typeface="Calibri"/>
                <a:cs typeface="Calibri"/>
                <a:sym typeface="Calibri"/>
              </a:defRPr>
            </a:lvl2pPr>
            <a:lvl3pPr marL="0" marR="0" lvl="2" indent="0" algn="r" rtl="0">
              <a:spcBef>
                <a:spcPts val="0"/>
              </a:spcBef>
              <a:buNone/>
              <a:defRPr sz="900" b="0" i="0" u="none" strike="noStrike" cap="none">
                <a:solidFill>
                  <a:srgbClr val="888888"/>
                </a:solidFill>
                <a:latin typeface="Calibri"/>
                <a:ea typeface="Calibri"/>
                <a:cs typeface="Calibri"/>
                <a:sym typeface="Calibri"/>
              </a:defRPr>
            </a:lvl3pPr>
            <a:lvl4pPr marL="0" marR="0" lvl="3" indent="0" algn="r" rtl="0">
              <a:spcBef>
                <a:spcPts val="0"/>
              </a:spcBef>
              <a:buNone/>
              <a:defRPr sz="900" b="0" i="0" u="none" strike="noStrike" cap="none">
                <a:solidFill>
                  <a:srgbClr val="888888"/>
                </a:solidFill>
                <a:latin typeface="Calibri"/>
                <a:ea typeface="Calibri"/>
                <a:cs typeface="Calibri"/>
                <a:sym typeface="Calibri"/>
              </a:defRPr>
            </a:lvl4pPr>
            <a:lvl5pPr marL="0" marR="0" lvl="4" indent="0" algn="r" rtl="0">
              <a:spcBef>
                <a:spcPts val="0"/>
              </a:spcBef>
              <a:buNone/>
              <a:defRPr sz="900" b="0" i="0" u="none" strike="noStrike" cap="none">
                <a:solidFill>
                  <a:srgbClr val="888888"/>
                </a:solidFill>
                <a:latin typeface="Calibri"/>
                <a:ea typeface="Calibri"/>
                <a:cs typeface="Calibri"/>
                <a:sym typeface="Calibri"/>
              </a:defRPr>
            </a:lvl5pPr>
            <a:lvl6pPr marL="0" marR="0" lvl="5" indent="0" algn="r" rtl="0">
              <a:spcBef>
                <a:spcPts val="0"/>
              </a:spcBef>
              <a:buNone/>
              <a:defRPr sz="900" b="0" i="0" u="none" strike="noStrike" cap="none">
                <a:solidFill>
                  <a:srgbClr val="888888"/>
                </a:solidFill>
                <a:latin typeface="Calibri"/>
                <a:ea typeface="Calibri"/>
                <a:cs typeface="Calibri"/>
                <a:sym typeface="Calibri"/>
              </a:defRPr>
            </a:lvl6pPr>
            <a:lvl7pPr marL="0" marR="0" lvl="6" indent="0" algn="r" rtl="0">
              <a:spcBef>
                <a:spcPts val="0"/>
              </a:spcBef>
              <a:buNone/>
              <a:defRPr sz="900" b="0" i="0" u="none" strike="noStrike" cap="none">
                <a:solidFill>
                  <a:srgbClr val="888888"/>
                </a:solidFill>
                <a:latin typeface="Calibri"/>
                <a:ea typeface="Calibri"/>
                <a:cs typeface="Calibri"/>
                <a:sym typeface="Calibri"/>
              </a:defRPr>
            </a:lvl7pPr>
            <a:lvl8pPr marL="0" marR="0" lvl="7" indent="0" algn="r" rtl="0">
              <a:spcBef>
                <a:spcPts val="0"/>
              </a:spcBef>
              <a:buNone/>
              <a:defRPr sz="900" b="0" i="0" u="none" strike="noStrike" cap="none">
                <a:solidFill>
                  <a:srgbClr val="888888"/>
                </a:solidFill>
                <a:latin typeface="Calibri"/>
                <a:ea typeface="Calibri"/>
                <a:cs typeface="Calibri"/>
                <a:sym typeface="Calibri"/>
              </a:defRPr>
            </a:lvl8pPr>
            <a:lvl9pPr marL="0" marR="0" lvl="8" indent="0" algn="r" rtl="0">
              <a:spcBef>
                <a:spcPts val="0"/>
              </a:spcBef>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jpg"/><Relationship Id="rId1" Type="http://schemas.openxmlformats.org/officeDocument/2006/relationships/slideLayout" Target="../slideLayouts/slideLayout14.xml"/><Relationship Id="rId6" Type="http://schemas.openxmlformats.org/officeDocument/2006/relationships/image" Target="../media/image22.jpg"/><Relationship Id="rId5" Type="http://schemas.openxmlformats.org/officeDocument/2006/relationships/image" Target="../media/image21.jpg"/><Relationship Id="rId4" Type="http://schemas.openxmlformats.org/officeDocument/2006/relationships/image" Target="../media/image20.jpg"/></Relationships>
</file>

<file path=ppt/slides/_rels/slide13.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33.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13.xml"/><Relationship Id="rId5" Type="http://schemas.openxmlformats.org/officeDocument/2006/relationships/image" Target="../media/image5.jpg"/><Relationship Id="rId4" Type="http://schemas.openxmlformats.org/officeDocument/2006/relationships/image" Target="../media/image4.jp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5.xml"/><Relationship Id="rId1" Type="http://schemas.openxmlformats.org/officeDocument/2006/relationships/slideLayout" Target="../slideLayouts/slideLayout15.xml"/><Relationship Id="rId6" Type="http://schemas.openxmlformats.org/officeDocument/2006/relationships/image" Target="../media/image10.jpg"/><Relationship Id="rId5" Type="http://schemas.openxmlformats.org/officeDocument/2006/relationships/image" Target="../media/image9.jp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55"/>
        <p:cNvGrpSpPr/>
        <p:nvPr/>
      </p:nvGrpSpPr>
      <p:grpSpPr>
        <a:xfrm>
          <a:off x="0" y="0"/>
          <a:ext cx="0" cy="0"/>
          <a:chOff x="0" y="0"/>
          <a:chExt cx="0" cy="0"/>
        </a:xfrm>
      </p:grpSpPr>
      <p:sp>
        <p:nvSpPr>
          <p:cNvPr id="156" name="Google Shape;156;p28"/>
          <p:cNvSpPr/>
          <p:nvPr/>
        </p:nvSpPr>
        <p:spPr>
          <a:xfrm>
            <a:off x="1143" y="0"/>
            <a:ext cx="9141714" cy="5143500"/>
          </a:xfrm>
          <a:prstGeom prst="rect">
            <a:avLst/>
          </a:prstGeom>
          <a:no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pic>
        <p:nvPicPr>
          <p:cNvPr id="157" name="Google Shape;157;p28" descr="A store front with red doors"/>
          <p:cNvPicPr preferRelativeResize="0"/>
          <p:nvPr/>
        </p:nvPicPr>
        <p:blipFill rotWithShape="1">
          <a:blip r:embed="rId3">
            <a:alphaModFix/>
          </a:blip>
          <a:srcRect b="18"/>
          <a:stretch/>
        </p:blipFill>
        <p:spPr>
          <a:xfrm>
            <a:off x="0" y="0"/>
            <a:ext cx="9144000" cy="5143500"/>
          </a:xfrm>
          <a:prstGeom prst="rect">
            <a:avLst/>
          </a:prstGeom>
          <a:noFill/>
          <a:ln>
            <a:noFill/>
          </a:ln>
        </p:spPr>
      </p:pic>
      <p:sp>
        <p:nvSpPr>
          <p:cNvPr id="158" name="Google Shape;158;p28"/>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rmAutofit/>
          </a:bodyPr>
          <a:lstStyle/>
          <a:p>
            <a:pPr marL="0" lvl="0" indent="0" algn="r" rtl="0">
              <a:spcBef>
                <a:spcPts val="0"/>
              </a:spcBef>
              <a:spcAft>
                <a:spcPts val="0"/>
              </a:spcAft>
              <a:buNone/>
            </a:pPr>
            <a:fld id="{00000000-1234-1234-1234-123412341234}" type="slidenum">
              <a:rPr lang="en">
                <a:solidFill>
                  <a:srgbClr val="FFFFFF"/>
                </a:solidFill>
              </a:rPr>
              <a:t>1</a:t>
            </a:fld>
            <a:endParaRPr>
              <a:solidFill>
                <a:srgbClr val="FFFFFF"/>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518D5B8-77CE-5BE6-1926-CC2D5B0D2A32}"/>
              </a:ext>
            </a:extLst>
          </p:cNvPr>
          <p:cNvSpPr>
            <a:spLocks noGrp="1"/>
          </p:cNvSpPr>
          <p:nvPr>
            <p:ph type="title"/>
          </p:nvPr>
        </p:nvSpPr>
        <p:spPr>
          <a:xfrm>
            <a:off x="3490722" y="246888"/>
            <a:ext cx="5170932" cy="1337310"/>
          </a:xfrm>
        </p:spPr>
        <p:txBody>
          <a:bodyPr vert="horz" lIns="91440" tIns="45720" rIns="91440" bIns="45720" rtlCol="0" anchor="b">
            <a:normAutofit/>
          </a:bodyPr>
          <a:lstStyle/>
          <a:p>
            <a:pPr>
              <a:spcBef>
                <a:spcPct val="0"/>
              </a:spcBef>
            </a:pPr>
            <a:r>
              <a:rPr lang="en-US" sz="4100" kern="1200">
                <a:solidFill>
                  <a:schemeClr val="tx1"/>
                </a:solidFill>
                <a:latin typeface="+mj-lt"/>
                <a:ea typeface="+mj-ea"/>
                <a:cs typeface="+mj-cs"/>
              </a:rPr>
              <a:t>Model feature selection</a:t>
            </a:r>
          </a:p>
        </p:txBody>
      </p:sp>
      <p:pic>
        <p:nvPicPr>
          <p:cNvPr id="20" name="Picture 19" descr="A collection of buildings and trees&#10;&#10;Description automatically generated">
            <a:extLst>
              <a:ext uri="{FF2B5EF4-FFF2-40B4-BE49-F238E27FC236}">
                <a16:creationId xmlns:a16="http://schemas.microsoft.com/office/drawing/2014/main" id="{BF862B31-9259-E605-93A8-DDCC1770262D}"/>
              </a:ext>
            </a:extLst>
          </p:cNvPr>
          <p:cNvPicPr>
            <a:picLocks noChangeAspect="1"/>
          </p:cNvPicPr>
          <p:nvPr/>
        </p:nvPicPr>
        <p:blipFill rotWithShape="1">
          <a:blip r:embed="rId2"/>
          <a:srcRect l="23967" r="18272" b="2"/>
          <a:stretch/>
        </p:blipFill>
        <p:spPr>
          <a:xfrm>
            <a:off x="20" y="10"/>
            <a:ext cx="3039386" cy="5143490"/>
          </a:xfrm>
          <a:custGeom>
            <a:avLst/>
            <a:gdLst/>
            <a:ahLst/>
            <a:cxnLst/>
            <a:rect l="l" t="t" r="r" b="b"/>
            <a:pathLst>
              <a:path w="4052542" h="6858000">
                <a:moveTo>
                  <a:pt x="0" y="0"/>
                </a:moveTo>
                <a:lnTo>
                  <a:pt x="4020923" y="0"/>
                </a:lnTo>
                <a:lnTo>
                  <a:pt x="4022656" y="14697"/>
                </a:lnTo>
                <a:cubicBezTo>
                  <a:pt x="4037606" y="98462"/>
                  <a:pt x="4035072" y="183369"/>
                  <a:pt x="4039126" y="267642"/>
                </a:cubicBezTo>
                <a:cubicBezTo>
                  <a:pt x="4043941" y="370699"/>
                  <a:pt x="4037860" y="474136"/>
                  <a:pt x="4035579" y="577446"/>
                </a:cubicBezTo>
                <a:cubicBezTo>
                  <a:pt x="4033805" y="665399"/>
                  <a:pt x="4025063" y="753226"/>
                  <a:pt x="4027724" y="841306"/>
                </a:cubicBezTo>
                <a:cubicBezTo>
                  <a:pt x="4027914" y="844352"/>
                  <a:pt x="4027914" y="847398"/>
                  <a:pt x="4027724" y="850444"/>
                </a:cubicBezTo>
                <a:cubicBezTo>
                  <a:pt x="4019615" y="947281"/>
                  <a:pt x="4019615" y="1044626"/>
                  <a:pt x="4027724" y="1141464"/>
                </a:cubicBezTo>
                <a:cubicBezTo>
                  <a:pt x="4030296" y="1181772"/>
                  <a:pt x="4029574" y="1222221"/>
                  <a:pt x="4025570" y="1262415"/>
                </a:cubicBezTo>
                <a:cubicBezTo>
                  <a:pt x="4021769" y="1313563"/>
                  <a:pt x="4009606" y="1365472"/>
                  <a:pt x="4018348" y="1416238"/>
                </a:cubicBezTo>
                <a:cubicBezTo>
                  <a:pt x="4024037" y="1458058"/>
                  <a:pt x="4027166" y="1500194"/>
                  <a:pt x="4027724" y="1542394"/>
                </a:cubicBezTo>
                <a:cubicBezTo>
                  <a:pt x="4032158" y="1636820"/>
                  <a:pt x="4027977" y="1731753"/>
                  <a:pt x="4026330" y="1826433"/>
                </a:cubicBezTo>
                <a:cubicBezTo>
                  <a:pt x="4024556" y="1936724"/>
                  <a:pt x="4027344" y="2047015"/>
                  <a:pt x="4018475" y="2157432"/>
                </a:cubicBezTo>
                <a:cubicBezTo>
                  <a:pt x="4013597" y="2246629"/>
                  <a:pt x="4013597" y="2336029"/>
                  <a:pt x="4018475" y="2425226"/>
                </a:cubicBezTo>
                <a:cubicBezTo>
                  <a:pt x="4020882" y="2506961"/>
                  <a:pt x="4033172" y="2587934"/>
                  <a:pt x="4031145" y="2670557"/>
                </a:cubicBezTo>
                <a:cubicBezTo>
                  <a:pt x="4028737" y="2766886"/>
                  <a:pt x="4017335" y="2862962"/>
                  <a:pt x="4020882" y="2959546"/>
                </a:cubicBezTo>
                <a:cubicBezTo>
                  <a:pt x="4022529" y="3005617"/>
                  <a:pt x="4022656" y="3051688"/>
                  <a:pt x="4023543" y="3097758"/>
                </a:cubicBezTo>
                <a:cubicBezTo>
                  <a:pt x="4024683" y="3153221"/>
                  <a:pt x="4034692" y="3208556"/>
                  <a:pt x="4029117" y="3263892"/>
                </a:cubicBezTo>
                <a:cubicBezTo>
                  <a:pt x="4019869" y="3356161"/>
                  <a:pt x="3995923" y="3446906"/>
                  <a:pt x="4010873" y="3541459"/>
                </a:cubicBezTo>
                <a:cubicBezTo>
                  <a:pt x="4019108" y="3593495"/>
                  <a:pt x="4028357" y="3645658"/>
                  <a:pt x="4033172" y="3698201"/>
                </a:cubicBezTo>
                <a:cubicBezTo>
                  <a:pt x="4037353" y="3745160"/>
                  <a:pt x="4047868" y="3792881"/>
                  <a:pt x="4039886" y="3839586"/>
                </a:cubicBezTo>
                <a:cubicBezTo>
                  <a:pt x="4033045" y="3879565"/>
                  <a:pt x="4036592" y="3919544"/>
                  <a:pt x="4031271" y="3959523"/>
                </a:cubicBezTo>
                <a:cubicBezTo>
                  <a:pt x="4024303" y="4011939"/>
                  <a:pt x="4020629" y="4065244"/>
                  <a:pt x="4015308" y="4118042"/>
                </a:cubicBezTo>
                <a:cubicBezTo>
                  <a:pt x="4010620" y="4165889"/>
                  <a:pt x="4006946" y="4213610"/>
                  <a:pt x="4019615" y="4258539"/>
                </a:cubicBezTo>
                <a:cubicBezTo>
                  <a:pt x="4050656" y="4371622"/>
                  <a:pt x="4033679" y="4484070"/>
                  <a:pt x="4022023" y="4596391"/>
                </a:cubicBezTo>
                <a:cubicBezTo>
                  <a:pt x="4016321" y="4650965"/>
                  <a:pt x="4007959" y="4708712"/>
                  <a:pt x="4020629" y="4758718"/>
                </a:cubicBezTo>
                <a:cubicBezTo>
                  <a:pt x="4043941" y="4847432"/>
                  <a:pt x="4025697" y="4931705"/>
                  <a:pt x="4015561" y="5016866"/>
                </a:cubicBezTo>
                <a:cubicBezTo>
                  <a:pt x="4003335" y="5100174"/>
                  <a:pt x="4005096" y="5184929"/>
                  <a:pt x="4020756" y="5267654"/>
                </a:cubicBezTo>
                <a:cubicBezTo>
                  <a:pt x="4033172" y="5326035"/>
                  <a:pt x="4033172" y="5385432"/>
                  <a:pt x="4034692" y="5444194"/>
                </a:cubicBezTo>
                <a:cubicBezTo>
                  <a:pt x="4035579" y="5481001"/>
                  <a:pt x="4022023" y="5518441"/>
                  <a:pt x="4013027" y="5555120"/>
                </a:cubicBezTo>
                <a:cubicBezTo>
                  <a:pt x="3996937" y="5621371"/>
                  <a:pt x="3991109" y="5688636"/>
                  <a:pt x="4013027" y="5753237"/>
                </a:cubicBezTo>
                <a:cubicBezTo>
                  <a:pt x="4043561" y="5842713"/>
                  <a:pt x="4061045" y="5932189"/>
                  <a:pt x="4048375" y="6026870"/>
                </a:cubicBezTo>
                <a:cubicBezTo>
                  <a:pt x="4041027" y="6085251"/>
                  <a:pt x="4039380" y="6144902"/>
                  <a:pt x="4028357" y="6202522"/>
                </a:cubicBezTo>
                <a:cubicBezTo>
                  <a:pt x="4010240" y="6298091"/>
                  <a:pt x="4016701" y="6393024"/>
                  <a:pt x="4031145" y="6487196"/>
                </a:cubicBezTo>
                <a:cubicBezTo>
                  <a:pt x="4041293" y="6565885"/>
                  <a:pt x="4042395" y="6645474"/>
                  <a:pt x="4034439" y="6724403"/>
                </a:cubicBezTo>
                <a:lnTo>
                  <a:pt x="4025206" y="6858000"/>
                </a:lnTo>
                <a:lnTo>
                  <a:pt x="0" y="6858000"/>
                </a:lnTo>
                <a:close/>
              </a:path>
            </a:pathLst>
          </a:custGeom>
        </p:spPr>
      </p:pic>
      <p:sp>
        <p:nvSpPr>
          <p:cNvPr id="26" name="sketchy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90722" y="1796796"/>
            <a:ext cx="3182691" cy="13716"/>
          </a:xfrm>
          <a:custGeom>
            <a:avLst/>
            <a:gdLst>
              <a:gd name="connsiteX0" fmla="*/ 0 w 3182691"/>
              <a:gd name="connsiteY0" fmla="*/ 0 h 13716"/>
              <a:gd name="connsiteX1" fmla="*/ 636538 w 3182691"/>
              <a:gd name="connsiteY1" fmla="*/ 0 h 13716"/>
              <a:gd name="connsiteX2" fmla="*/ 1273076 w 3182691"/>
              <a:gd name="connsiteY2" fmla="*/ 0 h 13716"/>
              <a:gd name="connsiteX3" fmla="*/ 1909615 w 3182691"/>
              <a:gd name="connsiteY3" fmla="*/ 0 h 13716"/>
              <a:gd name="connsiteX4" fmla="*/ 2482499 w 3182691"/>
              <a:gd name="connsiteY4" fmla="*/ 0 h 13716"/>
              <a:gd name="connsiteX5" fmla="*/ 3182691 w 3182691"/>
              <a:gd name="connsiteY5" fmla="*/ 0 h 13716"/>
              <a:gd name="connsiteX6" fmla="*/ 3182691 w 3182691"/>
              <a:gd name="connsiteY6" fmla="*/ 13716 h 13716"/>
              <a:gd name="connsiteX7" fmla="*/ 2609807 w 3182691"/>
              <a:gd name="connsiteY7" fmla="*/ 13716 h 13716"/>
              <a:gd name="connsiteX8" fmla="*/ 2068749 w 3182691"/>
              <a:gd name="connsiteY8" fmla="*/ 13716 h 13716"/>
              <a:gd name="connsiteX9" fmla="*/ 1432211 w 3182691"/>
              <a:gd name="connsiteY9" fmla="*/ 13716 h 13716"/>
              <a:gd name="connsiteX10" fmla="*/ 859327 w 3182691"/>
              <a:gd name="connsiteY10" fmla="*/ 13716 h 13716"/>
              <a:gd name="connsiteX11" fmla="*/ 0 w 3182691"/>
              <a:gd name="connsiteY11" fmla="*/ 13716 h 13716"/>
              <a:gd name="connsiteX12" fmla="*/ 0 w 3182691"/>
              <a:gd name="connsiteY12" fmla="*/ 0 h 13716"/>
              <a:gd name="connsiteX0" fmla="*/ 0 w 3182691"/>
              <a:gd name="connsiteY0" fmla="*/ 0 h 13716"/>
              <a:gd name="connsiteX1" fmla="*/ 572884 w 3182691"/>
              <a:gd name="connsiteY1" fmla="*/ 0 h 13716"/>
              <a:gd name="connsiteX2" fmla="*/ 1113942 w 3182691"/>
              <a:gd name="connsiteY2" fmla="*/ 0 h 13716"/>
              <a:gd name="connsiteX3" fmla="*/ 1686826 w 3182691"/>
              <a:gd name="connsiteY3" fmla="*/ 0 h 13716"/>
              <a:gd name="connsiteX4" fmla="*/ 2323364 w 3182691"/>
              <a:gd name="connsiteY4" fmla="*/ 0 h 13716"/>
              <a:gd name="connsiteX5" fmla="*/ 3182691 w 3182691"/>
              <a:gd name="connsiteY5" fmla="*/ 0 h 13716"/>
              <a:gd name="connsiteX6" fmla="*/ 3182691 w 3182691"/>
              <a:gd name="connsiteY6" fmla="*/ 13716 h 13716"/>
              <a:gd name="connsiteX7" fmla="*/ 2546153 w 3182691"/>
              <a:gd name="connsiteY7" fmla="*/ 13716 h 13716"/>
              <a:gd name="connsiteX8" fmla="*/ 1845961 w 3182691"/>
              <a:gd name="connsiteY8" fmla="*/ 13716 h 13716"/>
              <a:gd name="connsiteX9" fmla="*/ 1304903 w 3182691"/>
              <a:gd name="connsiteY9" fmla="*/ 13716 h 13716"/>
              <a:gd name="connsiteX10" fmla="*/ 604711 w 3182691"/>
              <a:gd name="connsiteY10" fmla="*/ 13716 h 13716"/>
              <a:gd name="connsiteX11" fmla="*/ 0 w 3182691"/>
              <a:gd name="connsiteY11" fmla="*/ 13716 h 13716"/>
              <a:gd name="connsiteX12" fmla="*/ 0 w 3182691"/>
              <a:gd name="connsiteY12" fmla="*/ 0 h 13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82691" h="13716" fill="none" extrusionOk="0">
                <a:moveTo>
                  <a:pt x="0" y="0"/>
                </a:moveTo>
                <a:cubicBezTo>
                  <a:pt x="225870" y="33585"/>
                  <a:pt x="418138" y="17639"/>
                  <a:pt x="636538" y="0"/>
                </a:cubicBezTo>
                <a:cubicBezTo>
                  <a:pt x="866402" y="-9774"/>
                  <a:pt x="1016900" y="-17532"/>
                  <a:pt x="1273076" y="0"/>
                </a:cubicBezTo>
                <a:cubicBezTo>
                  <a:pt x="1519343" y="-34410"/>
                  <a:pt x="1705438" y="-53754"/>
                  <a:pt x="1909615" y="0"/>
                </a:cubicBezTo>
                <a:cubicBezTo>
                  <a:pt x="2120433" y="2855"/>
                  <a:pt x="2209200" y="-17463"/>
                  <a:pt x="2482499" y="0"/>
                </a:cubicBezTo>
                <a:cubicBezTo>
                  <a:pt x="2733571" y="54170"/>
                  <a:pt x="2997997" y="-48885"/>
                  <a:pt x="3182691" y="0"/>
                </a:cubicBezTo>
                <a:cubicBezTo>
                  <a:pt x="3182669" y="4238"/>
                  <a:pt x="3183053" y="9645"/>
                  <a:pt x="3182691" y="13716"/>
                </a:cubicBezTo>
                <a:cubicBezTo>
                  <a:pt x="2941063" y="-1403"/>
                  <a:pt x="2872422" y="11622"/>
                  <a:pt x="2609807" y="13716"/>
                </a:cubicBezTo>
                <a:cubicBezTo>
                  <a:pt x="2341801" y="5460"/>
                  <a:pt x="2328606" y="24260"/>
                  <a:pt x="2068749" y="13716"/>
                </a:cubicBezTo>
                <a:cubicBezTo>
                  <a:pt x="1813820" y="-3451"/>
                  <a:pt x="1714804" y="33033"/>
                  <a:pt x="1432211" y="13716"/>
                </a:cubicBezTo>
                <a:cubicBezTo>
                  <a:pt x="1164810" y="-31578"/>
                  <a:pt x="993140" y="23003"/>
                  <a:pt x="859327" y="13716"/>
                </a:cubicBezTo>
                <a:cubicBezTo>
                  <a:pt x="750703" y="-29546"/>
                  <a:pt x="236193" y="34159"/>
                  <a:pt x="0" y="13716"/>
                </a:cubicBezTo>
                <a:cubicBezTo>
                  <a:pt x="-950" y="8514"/>
                  <a:pt x="-119" y="3449"/>
                  <a:pt x="0" y="0"/>
                </a:cubicBezTo>
                <a:close/>
              </a:path>
              <a:path w="3182691" h="13716" stroke="0" extrusionOk="0">
                <a:moveTo>
                  <a:pt x="0" y="0"/>
                </a:moveTo>
                <a:cubicBezTo>
                  <a:pt x="243084" y="-23531"/>
                  <a:pt x="399010" y="-30989"/>
                  <a:pt x="572884" y="0"/>
                </a:cubicBezTo>
                <a:cubicBezTo>
                  <a:pt x="745196" y="46048"/>
                  <a:pt x="956262" y="22379"/>
                  <a:pt x="1113942" y="0"/>
                </a:cubicBezTo>
                <a:cubicBezTo>
                  <a:pt x="1345494" y="6575"/>
                  <a:pt x="1537971" y="57434"/>
                  <a:pt x="1686826" y="0"/>
                </a:cubicBezTo>
                <a:cubicBezTo>
                  <a:pt x="1847487" y="-5870"/>
                  <a:pt x="2194651" y="-1232"/>
                  <a:pt x="2323364" y="0"/>
                </a:cubicBezTo>
                <a:cubicBezTo>
                  <a:pt x="2488731" y="36406"/>
                  <a:pt x="2902092" y="-40336"/>
                  <a:pt x="3182691" y="0"/>
                </a:cubicBezTo>
                <a:cubicBezTo>
                  <a:pt x="3181910" y="5403"/>
                  <a:pt x="3181850" y="9705"/>
                  <a:pt x="3182691" y="13716"/>
                </a:cubicBezTo>
                <a:cubicBezTo>
                  <a:pt x="3012562" y="-42392"/>
                  <a:pt x="2765408" y="31046"/>
                  <a:pt x="2546153" y="13716"/>
                </a:cubicBezTo>
                <a:cubicBezTo>
                  <a:pt x="2331952" y="9306"/>
                  <a:pt x="2142129" y="15233"/>
                  <a:pt x="1845961" y="13716"/>
                </a:cubicBezTo>
                <a:cubicBezTo>
                  <a:pt x="1537526" y="27422"/>
                  <a:pt x="1468653" y="-10747"/>
                  <a:pt x="1304903" y="13716"/>
                </a:cubicBezTo>
                <a:cubicBezTo>
                  <a:pt x="1191987" y="21566"/>
                  <a:pt x="927061" y="10054"/>
                  <a:pt x="604711" y="13716"/>
                </a:cubicBezTo>
                <a:cubicBezTo>
                  <a:pt x="273947" y="41005"/>
                  <a:pt x="111622" y="-29126"/>
                  <a:pt x="0" y="13716"/>
                </a:cubicBezTo>
                <a:cubicBezTo>
                  <a:pt x="242" y="7496"/>
                  <a:pt x="776" y="5947"/>
                  <a:pt x="0" y="0"/>
                </a:cubicBezTo>
                <a:close/>
              </a:path>
              <a:path w="3182691" h="13716" fill="none" stroke="0" extrusionOk="0">
                <a:moveTo>
                  <a:pt x="0" y="0"/>
                </a:moveTo>
                <a:cubicBezTo>
                  <a:pt x="245832" y="29445"/>
                  <a:pt x="388924" y="-28919"/>
                  <a:pt x="636538" y="0"/>
                </a:cubicBezTo>
                <a:cubicBezTo>
                  <a:pt x="838014" y="3247"/>
                  <a:pt x="1005059" y="8075"/>
                  <a:pt x="1273076" y="0"/>
                </a:cubicBezTo>
                <a:cubicBezTo>
                  <a:pt x="1555121" y="-15110"/>
                  <a:pt x="1674116" y="-4878"/>
                  <a:pt x="1909615" y="0"/>
                </a:cubicBezTo>
                <a:cubicBezTo>
                  <a:pt x="2127874" y="21642"/>
                  <a:pt x="2229467" y="-10228"/>
                  <a:pt x="2482499" y="0"/>
                </a:cubicBezTo>
                <a:cubicBezTo>
                  <a:pt x="2772379" y="28915"/>
                  <a:pt x="3003217" y="-43687"/>
                  <a:pt x="3182691" y="0"/>
                </a:cubicBezTo>
                <a:cubicBezTo>
                  <a:pt x="3182795" y="3768"/>
                  <a:pt x="3182801" y="10153"/>
                  <a:pt x="3182691" y="13716"/>
                </a:cubicBezTo>
                <a:cubicBezTo>
                  <a:pt x="2948637" y="12517"/>
                  <a:pt x="2873728" y="17755"/>
                  <a:pt x="2609807" y="13716"/>
                </a:cubicBezTo>
                <a:cubicBezTo>
                  <a:pt x="2342839" y="7298"/>
                  <a:pt x="2331621" y="25963"/>
                  <a:pt x="2068749" y="13716"/>
                </a:cubicBezTo>
                <a:cubicBezTo>
                  <a:pt x="1813814" y="-11924"/>
                  <a:pt x="1700576" y="32167"/>
                  <a:pt x="1432211" y="13716"/>
                </a:cubicBezTo>
                <a:cubicBezTo>
                  <a:pt x="1148444" y="-31625"/>
                  <a:pt x="987622" y="-2169"/>
                  <a:pt x="859327" y="13716"/>
                </a:cubicBezTo>
                <a:cubicBezTo>
                  <a:pt x="743387" y="32850"/>
                  <a:pt x="194182" y="14217"/>
                  <a:pt x="0" y="13716"/>
                </a:cubicBezTo>
                <a:cubicBezTo>
                  <a:pt x="84" y="8233"/>
                  <a:pt x="-347" y="3186"/>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custGeom>
                    <a:avLst/>
                    <a:gdLst>
                      <a:gd name="connsiteX0" fmla="*/ 0 w 3182691"/>
                      <a:gd name="connsiteY0" fmla="*/ 0 h 13716"/>
                      <a:gd name="connsiteX1" fmla="*/ 636538 w 3182691"/>
                      <a:gd name="connsiteY1" fmla="*/ 0 h 13716"/>
                      <a:gd name="connsiteX2" fmla="*/ 1273076 w 3182691"/>
                      <a:gd name="connsiteY2" fmla="*/ 0 h 13716"/>
                      <a:gd name="connsiteX3" fmla="*/ 1909615 w 3182691"/>
                      <a:gd name="connsiteY3" fmla="*/ 0 h 13716"/>
                      <a:gd name="connsiteX4" fmla="*/ 2482499 w 3182691"/>
                      <a:gd name="connsiteY4" fmla="*/ 0 h 13716"/>
                      <a:gd name="connsiteX5" fmla="*/ 3182691 w 3182691"/>
                      <a:gd name="connsiteY5" fmla="*/ 0 h 13716"/>
                      <a:gd name="connsiteX6" fmla="*/ 3182691 w 3182691"/>
                      <a:gd name="connsiteY6" fmla="*/ 13716 h 13716"/>
                      <a:gd name="connsiteX7" fmla="*/ 2609807 w 3182691"/>
                      <a:gd name="connsiteY7" fmla="*/ 13716 h 13716"/>
                      <a:gd name="connsiteX8" fmla="*/ 2068749 w 3182691"/>
                      <a:gd name="connsiteY8" fmla="*/ 13716 h 13716"/>
                      <a:gd name="connsiteX9" fmla="*/ 1432211 w 3182691"/>
                      <a:gd name="connsiteY9" fmla="*/ 13716 h 13716"/>
                      <a:gd name="connsiteX10" fmla="*/ 859327 w 3182691"/>
                      <a:gd name="connsiteY10" fmla="*/ 13716 h 13716"/>
                      <a:gd name="connsiteX11" fmla="*/ 0 w 3182691"/>
                      <a:gd name="connsiteY11" fmla="*/ 13716 h 13716"/>
                      <a:gd name="connsiteX12" fmla="*/ 0 w 3182691"/>
                      <a:gd name="connsiteY12" fmla="*/ 0 h 13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82691" h="13716" fill="none" extrusionOk="0">
                        <a:moveTo>
                          <a:pt x="0" y="0"/>
                        </a:moveTo>
                        <a:cubicBezTo>
                          <a:pt x="253588" y="25878"/>
                          <a:pt x="409323" y="-5359"/>
                          <a:pt x="636538" y="0"/>
                        </a:cubicBezTo>
                        <a:cubicBezTo>
                          <a:pt x="863753" y="5359"/>
                          <a:pt x="1013406" y="3458"/>
                          <a:pt x="1273076" y="0"/>
                        </a:cubicBezTo>
                        <a:cubicBezTo>
                          <a:pt x="1532746" y="-3458"/>
                          <a:pt x="1697408" y="-16840"/>
                          <a:pt x="1909615" y="0"/>
                        </a:cubicBezTo>
                        <a:cubicBezTo>
                          <a:pt x="2121822" y="16840"/>
                          <a:pt x="2213494" y="-18555"/>
                          <a:pt x="2482499" y="0"/>
                        </a:cubicBezTo>
                        <a:cubicBezTo>
                          <a:pt x="2751504" y="18555"/>
                          <a:pt x="3004132" y="-28750"/>
                          <a:pt x="3182691" y="0"/>
                        </a:cubicBezTo>
                        <a:cubicBezTo>
                          <a:pt x="3182905" y="4075"/>
                          <a:pt x="3183007" y="9784"/>
                          <a:pt x="3182691" y="13716"/>
                        </a:cubicBezTo>
                        <a:cubicBezTo>
                          <a:pt x="2947041" y="12115"/>
                          <a:pt x="2875741" y="18365"/>
                          <a:pt x="2609807" y="13716"/>
                        </a:cubicBezTo>
                        <a:cubicBezTo>
                          <a:pt x="2343873" y="9067"/>
                          <a:pt x="2331203" y="27157"/>
                          <a:pt x="2068749" y="13716"/>
                        </a:cubicBezTo>
                        <a:cubicBezTo>
                          <a:pt x="1806295" y="275"/>
                          <a:pt x="1713773" y="42516"/>
                          <a:pt x="1432211" y="13716"/>
                        </a:cubicBezTo>
                        <a:cubicBezTo>
                          <a:pt x="1150649" y="-15084"/>
                          <a:pt x="982765" y="-825"/>
                          <a:pt x="859327" y="13716"/>
                        </a:cubicBezTo>
                        <a:cubicBezTo>
                          <a:pt x="735889" y="28257"/>
                          <a:pt x="254183" y="30659"/>
                          <a:pt x="0" y="13716"/>
                        </a:cubicBezTo>
                        <a:cubicBezTo>
                          <a:pt x="-535" y="8247"/>
                          <a:pt x="-201" y="2959"/>
                          <a:pt x="0" y="0"/>
                        </a:cubicBezTo>
                        <a:close/>
                      </a:path>
                      <a:path w="3182691" h="13716" stroke="0" extrusionOk="0">
                        <a:moveTo>
                          <a:pt x="0" y="0"/>
                        </a:moveTo>
                        <a:cubicBezTo>
                          <a:pt x="247695" y="-19360"/>
                          <a:pt x="392581" y="-28596"/>
                          <a:pt x="572884" y="0"/>
                        </a:cubicBezTo>
                        <a:cubicBezTo>
                          <a:pt x="753187" y="28596"/>
                          <a:pt x="922042" y="4121"/>
                          <a:pt x="1113942" y="0"/>
                        </a:cubicBezTo>
                        <a:cubicBezTo>
                          <a:pt x="1305842" y="-4121"/>
                          <a:pt x="1501806" y="28092"/>
                          <a:pt x="1686826" y="0"/>
                        </a:cubicBezTo>
                        <a:cubicBezTo>
                          <a:pt x="1871846" y="-28092"/>
                          <a:pt x="2170181" y="-20672"/>
                          <a:pt x="2323364" y="0"/>
                        </a:cubicBezTo>
                        <a:cubicBezTo>
                          <a:pt x="2476547" y="20672"/>
                          <a:pt x="2919163" y="6097"/>
                          <a:pt x="3182691" y="0"/>
                        </a:cubicBezTo>
                        <a:cubicBezTo>
                          <a:pt x="3182125" y="5320"/>
                          <a:pt x="3182367" y="9001"/>
                          <a:pt x="3182691" y="13716"/>
                        </a:cubicBezTo>
                        <a:cubicBezTo>
                          <a:pt x="3026064" y="-15421"/>
                          <a:pt x="2775005" y="18495"/>
                          <a:pt x="2546153" y="13716"/>
                        </a:cubicBezTo>
                        <a:cubicBezTo>
                          <a:pt x="2317301" y="8937"/>
                          <a:pt x="2164351" y="-14456"/>
                          <a:pt x="1845961" y="13716"/>
                        </a:cubicBezTo>
                        <a:cubicBezTo>
                          <a:pt x="1527571" y="41888"/>
                          <a:pt x="1455006" y="1252"/>
                          <a:pt x="1304903" y="13716"/>
                        </a:cubicBezTo>
                        <a:cubicBezTo>
                          <a:pt x="1154800" y="26180"/>
                          <a:pt x="942107" y="-16628"/>
                          <a:pt x="604711" y="13716"/>
                        </a:cubicBezTo>
                        <a:cubicBezTo>
                          <a:pt x="267315" y="44060"/>
                          <a:pt x="141927" y="-12967"/>
                          <a:pt x="0" y="13716"/>
                        </a:cubicBezTo>
                        <a:cubicBezTo>
                          <a:pt x="58" y="7834"/>
                          <a:pt x="453" y="5833"/>
                          <a:pt x="0" y="0"/>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CECD9EAB-6261-5151-67E1-CED897051806}"/>
              </a:ext>
            </a:extLst>
          </p:cNvPr>
          <p:cNvSpPr txBox="1"/>
          <p:nvPr/>
        </p:nvSpPr>
        <p:spPr>
          <a:xfrm>
            <a:off x="3490722" y="2029968"/>
            <a:ext cx="5170932" cy="2612898"/>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1700" kern="1200" dirty="0">
                <a:solidFill>
                  <a:schemeClr val="tx1"/>
                </a:solidFill>
                <a:latin typeface="+mn-lt"/>
                <a:ea typeface="+mn-ea"/>
                <a:cs typeface="+mn-cs"/>
              </a:rPr>
              <a:t>To choose relevant features with high importance we ran various models like </a:t>
            </a:r>
            <a:r>
              <a:rPr lang="en-US" sz="1700" kern="1200" dirty="0" err="1">
                <a:solidFill>
                  <a:schemeClr val="tx1"/>
                </a:solidFill>
                <a:latin typeface="+mn-lt"/>
                <a:ea typeface="+mn-ea"/>
                <a:cs typeface="+mn-cs"/>
              </a:rPr>
              <a:t>RandomForest</a:t>
            </a:r>
            <a:r>
              <a:rPr lang="en-US" sz="1700" kern="1200" dirty="0">
                <a:solidFill>
                  <a:schemeClr val="tx1"/>
                </a:solidFill>
                <a:latin typeface="+mn-lt"/>
                <a:ea typeface="+mn-ea"/>
                <a:cs typeface="+mn-cs"/>
              </a:rPr>
              <a:t>, LARS, Ridge Regression, Decision Trees, and </a:t>
            </a:r>
            <a:r>
              <a:rPr lang="en-US" sz="1700" kern="1200" dirty="0" err="1">
                <a:solidFill>
                  <a:schemeClr val="tx1"/>
                </a:solidFill>
                <a:latin typeface="+mn-lt"/>
                <a:ea typeface="+mn-ea"/>
                <a:cs typeface="+mn-cs"/>
              </a:rPr>
              <a:t>XGBoost</a:t>
            </a:r>
            <a:r>
              <a:rPr lang="en-US" sz="1700" kern="1200" dirty="0">
                <a:solidFill>
                  <a:schemeClr val="tx1"/>
                </a:solidFill>
                <a:latin typeface="+mn-lt"/>
                <a:ea typeface="+mn-ea"/>
                <a:cs typeface="+mn-cs"/>
              </a:rPr>
              <a:t>.</a:t>
            </a:r>
          </a:p>
          <a:p>
            <a:pPr indent="-228600">
              <a:lnSpc>
                <a:spcPct val="90000"/>
              </a:lnSpc>
              <a:spcAft>
                <a:spcPts val="600"/>
              </a:spcAft>
              <a:buFont typeface="Arial" panose="020B0604020202020204" pitchFamily="34" charset="0"/>
              <a:buChar char="•"/>
            </a:pPr>
            <a:endParaRPr lang="en-US" sz="1700" kern="1200" dirty="0">
              <a:solidFill>
                <a:schemeClr val="tx1"/>
              </a:solidFill>
              <a:latin typeface="+mn-lt"/>
              <a:ea typeface="+mn-ea"/>
              <a:cs typeface="+mn-cs"/>
            </a:endParaRPr>
          </a:p>
          <a:p>
            <a:pPr indent="-228600">
              <a:lnSpc>
                <a:spcPct val="90000"/>
              </a:lnSpc>
              <a:spcAft>
                <a:spcPts val="600"/>
              </a:spcAft>
              <a:buFont typeface="Arial" panose="020B0604020202020204" pitchFamily="34" charset="0"/>
              <a:buChar char="•"/>
            </a:pPr>
            <a:r>
              <a:rPr lang="en-US" sz="1700" kern="1200" dirty="0">
                <a:solidFill>
                  <a:schemeClr val="tx1"/>
                </a:solidFill>
                <a:latin typeface="+mn-lt"/>
                <a:ea typeface="+mn-ea"/>
                <a:cs typeface="+mn-cs"/>
              </a:rPr>
              <a:t>While some of the features were consistently on the top for LULULEMON ( like OBB factors), other features came up as important only in certain models</a:t>
            </a:r>
          </a:p>
        </p:txBody>
      </p:sp>
    </p:spTree>
    <p:extLst>
      <p:ext uri="{BB962C8B-B14F-4D97-AF65-F5344CB8AC3E}">
        <p14:creationId xmlns:p14="http://schemas.microsoft.com/office/powerpoint/2010/main" val="42164117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753CA2-BC38-3D7B-A513-59B0BC0C4E30}"/>
              </a:ext>
            </a:extLst>
          </p:cNvPr>
          <p:cNvSpPr>
            <a:spLocks noGrp="1"/>
          </p:cNvSpPr>
          <p:nvPr>
            <p:ph type="title"/>
          </p:nvPr>
        </p:nvSpPr>
        <p:spPr>
          <a:xfrm>
            <a:off x="473202" y="480060"/>
            <a:ext cx="3614166" cy="1110996"/>
          </a:xfrm>
        </p:spPr>
        <p:txBody>
          <a:bodyPr anchor="b">
            <a:normAutofit/>
          </a:bodyPr>
          <a:lstStyle/>
          <a:p>
            <a:r>
              <a:rPr lang="en-US" sz="3750"/>
              <a:t>Features used in models:</a:t>
            </a:r>
          </a:p>
        </p:txBody>
      </p:sp>
      <p:sp>
        <p:nvSpPr>
          <p:cNvPr id="3" name="Content Placeholder 2">
            <a:extLst>
              <a:ext uri="{FF2B5EF4-FFF2-40B4-BE49-F238E27FC236}">
                <a16:creationId xmlns:a16="http://schemas.microsoft.com/office/drawing/2014/main" id="{45D83559-11C0-2F1B-5D9A-0C6E8BC9A9A6}"/>
              </a:ext>
            </a:extLst>
          </p:cNvPr>
          <p:cNvSpPr>
            <a:spLocks noGrp="1"/>
          </p:cNvSpPr>
          <p:nvPr>
            <p:ph idx="1"/>
          </p:nvPr>
        </p:nvSpPr>
        <p:spPr>
          <a:xfrm>
            <a:off x="473202" y="1995678"/>
            <a:ext cx="3614166" cy="2660904"/>
          </a:xfrm>
        </p:spPr>
        <p:txBody>
          <a:bodyPr anchor="t">
            <a:normAutofit/>
          </a:bodyPr>
          <a:lstStyle/>
          <a:p>
            <a:endParaRPr lang="en-US" sz="1050" dirty="0"/>
          </a:p>
        </p:txBody>
      </p:sp>
      <p:pic>
        <p:nvPicPr>
          <p:cNvPr id="5" name="Picture 4" descr="Stock numbers on a digital display">
            <a:extLst>
              <a:ext uri="{FF2B5EF4-FFF2-40B4-BE49-F238E27FC236}">
                <a16:creationId xmlns:a16="http://schemas.microsoft.com/office/drawing/2014/main" id="{534B9F2D-66D8-082A-F074-46D40CCE8161}"/>
              </a:ext>
            </a:extLst>
          </p:cNvPr>
          <p:cNvPicPr>
            <a:picLocks noChangeAspect="1"/>
          </p:cNvPicPr>
          <p:nvPr/>
        </p:nvPicPr>
        <p:blipFill rotWithShape="1">
          <a:blip r:embed="rId2"/>
          <a:srcRect l="32540" r="8988" b="-1"/>
          <a:stretch/>
        </p:blipFill>
        <p:spPr>
          <a:xfrm>
            <a:off x="4574286" y="532390"/>
            <a:ext cx="4094226" cy="4078720"/>
          </a:xfrm>
          <a:prstGeom prst="rect">
            <a:avLst/>
          </a:prstGeom>
        </p:spPr>
      </p:pic>
    </p:spTree>
    <p:extLst>
      <p:ext uri="{BB962C8B-B14F-4D97-AF65-F5344CB8AC3E}">
        <p14:creationId xmlns:p14="http://schemas.microsoft.com/office/powerpoint/2010/main" val="35405878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 name="Rectangle 40">
            <a:extLst>
              <a:ext uri="{FF2B5EF4-FFF2-40B4-BE49-F238E27FC236}">
                <a16:creationId xmlns:a16="http://schemas.microsoft.com/office/drawing/2014/main" id="{0EFD753D-6A49-46DD-9E82-AA6E2C62B4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2" name="Rectangle 41">
            <a:extLst>
              <a:ext uri="{FF2B5EF4-FFF2-40B4-BE49-F238E27FC236}">
                <a16:creationId xmlns:a16="http://schemas.microsoft.com/office/drawing/2014/main" id="{138A5824-1F4A-4EE7-BC13-5BB48FC080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0033" y="241299"/>
            <a:ext cx="3426555" cy="4644452"/>
          </a:xfrm>
          <a:prstGeom prst="rect">
            <a:avLst/>
          </a:prstGeom>
          <a:solidFill>
            <a:srgbClr val="3336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AEC05FD-9E68-C0CA-646E-E9AF6247E211}"/>
              </a:ext>
            </a:extLst>
          </p:cNvPr>
          <p:cNvSpPr>
            <a:spLocks noGrp="1"/>
          </p:cNvSpPr>
          <p:nvPr>
            <p:ph type="title"/>
          </p:nvPr>
        </p:nvSpPr>
        <p:spPr>
          <a:xfrm>
            <a:off x="598692" y="478142"/>
            <a:ext cx="2706672" cy="1268245"/>
          </a:xfrm>
        </p:spPr>
        <p:txBody>
          <a:bodyPr anchor="b">
            <a:normAutofit/>
          </a:bodyPr>
          <a:lstStyle/>
          <a:p>
            <a:r>
              <a:rPr lang="en-US" sz="2700" dirty="0">
                <a:solidFill>
                  <a:srgbClr val="FFFFFF"/>
                </a:solidFill>
              </a:rPr>
              <a:t>Feature Importance plots</a:t>
            </a:r>
          </a:p>
        </p:txBody>
      </p:sp>
      <p:pic>
        <p:nvPicPr>
          <p:cNvPr id="8" name="Picture 7" descr="A screenshot of a computer&#10;&#10;Description automatically generated">
            <a:extLst>
              <a:ext uri="{FF2B5EF4-FFF2-40B4-BE49-F238E27FC236}">
                <a16:creationId xmlns:a16="http://schemas.microsoft.com/office/drawing/2014/main" id="{73F7FE7F-285E-C35F-A732-8297D2E1AD9D}"/>
              </a:ext>
            </a:extLst>
          </p:cNvPr>
          <p:cNvPicPr>
            <a:picLocks noChangeAspect="1"/>
          </p:cNvPicPr>
          <p:nvPr/>
        </p:nvPicPr>
        <p:blipFill>
          <a:blip r:embed="rId2"/>
          <a:stretch>
            <a:fillRect/>
          </a:stretch>
        </p:blipFill>
        <p:spPr>
          <a:xfrm>
            <a:off x="3866310" y="301437"/>
            <a:ext cx="2408279" cy="1276387"/>
          </a:xfrm>
          <a:prstGeom prst="rect">
            <a:avLst/>
          </a:prstGeom>
        </p:spPr>
      </p:pic>
      <p:pic>
        <p:nvPicPr>
          <p:cNvPr id="4" name="Picture 3" descr="A screen shot of a graph&#10;&#10;Description automatically generated">
            <a:extLst>
              <a:ext uri="{FF2B5EF4-FFF2-40B4-BE49-F238E27FC236}">
                <a16:creationId xmlns:a16="http://schemas.microsoft.com/office/drawing/2014/main" id="{96FB9BE4-5BAE-B358-EA00-5478AD9627B9}"/>
              </a:ext>
            </a:extLst>
          </p:cNvPr>
          <p:cNvPicPr>
            <a:picLocks noChangeAspect="1"/>
          </p:cNvPicPr>
          <p:nvPr/>
        </p:nvPicPr>
        <p:blipFill>
          <a:blip r:embed="rId3"/>
          <a:stretch>
            <a:fillRect/>
          </a:stretch>
        </p:blipFill>
        <p:spPr>
          <a:xfrm>
            <a:off x="6522592" y="300861"/>
            <a:ext cx="2376818" cy="1277539"/>
          </a:xfrm>
          <a:prstGeom prst="rect">
            <a:avLst/>
          </a:prstGeom>
        </p:spPr>
      </p:pic>
      <p:sp>
        <p:nvSpPr>
          <p:cNvPr id="28" name="Content Placeholder 27">
            <a:extLst>
              <a:ext uri="{FF2B5EF4-FFF2-40B4-BE49-F238E27FC236}">
                <a16:creationId xmlns:a16="http://schemas.microsoft.com/office/drawing/2014/main" id="{E8B2851C-50B2-DAE0-1817-53C2156122D5}"/>
              </a:ext>
            </a:extLst>
          </p:cNvPr>
          <p:cNvSpPr>
            <a:spLocks noGrp="1"/>
          </p:cNvSpPr>
          <p:nvPr>
            <p:ph idx="1"/>
          </p:nvPr>
        </p:nvSpPr>
        <p:spPr>
          <a:xfrm>
            <a:off x="598692" y="1855695"/>
            <a:ext cx="2705947" cy="2757868"/>
          </a:xfrm>
        </p:spPr>
        <p:txBody>
          <a:bodyPr anchor="t">
            <a:normAutofit/>
          </a:bodyPr>
          <a:lstStyle/>
          <a:p>
            <a:r>
              <a:rPr lang="en-US" sz="1500" dirty="0">
                <a:solidFill>
                  <a:srgbClr val="FFFFFF"/>
                </a:solidFill>
              </a:rPr>
              <a:t>While running different machine learning models, Momentum factors regularly stood out at the top.</a:t>
            </a:r>
          </a:p>
          <a:p>
            <a:r>
              <a:rPr lang="en-US" sz="1500" dirty="0">
                <a:solidFill>
                  <a:srgbClr val="FFFFFF"/>
                </a:solidFill>
              </a:rPr>
              <a:t>We decided to set a threshold and pick the top 3 feature from every model for a total of 8 features (set union)</a:t>
            </a:r>
          </a:p>
        </p:txBody>
      </p:sp>
      <p:pic>
        <p:nvPicPr>
          <p:cNvPr id="12" name="Picture 11" descr="A graph showing a variety of colors&#10;&#10;Description automatically generated">
            <a:extLst>
              <a:ext uri="{FF2B5EF4-FFF2-40B4-BE49-F238E27FC236}">
                <a16:creationId xmlns:a16="http://schemas.microsoft.com/office/drawing/2014/main" id="{5624D891-B281-5BF8-FC44-90C459262663}"/>
              </a:ext>
            </a:extLst>
          </p:cNvPr>
          <p:cNvPicPr>
            <a:picLocks noChangeAspect="1"/>
          </p:cNvPicPr>
          <p:nvPr/>
        </p:nvPicPr>
        <p:blipFill>
          <a:blip r:embed="rId4"/>
          <a:stretch>
            <a:fillRect/>
          </a:stretch>
        </p:blipFill>
        <p:spPr>
          <a:xfrm>
            <a:off x="3866310" y="1931780"/>
            <a:ext cx="2414982" cy="1279940"/>
          </a:xfrm>
          <a:prstGeom prst="rect">
            <a:avLst/>
          </a:prstGeom>
        </p:spPr>
      </p:pic>
      <p:pic>
        <p:nvPicPr>
          <p:cNvPr id="10" name="Picture 9" descr="A white background with a row of colored bars&#10;&#10;Description automatically generated with medium confidence">
            <a:extLst>
              <a:ext uri="{FF2B5EF4-FFF2-40B4-BE49-F238E27FC236}">
                <a16:creationId xmlns:a16="http://schemas.microsoft.com/office/drawing/2014/main" id="{C95A6B9B-A9FB-76F0-E317-B3AC7D7E2B83}"/>
              </a:ext>
            </a:extLst>
          </p:cNvPr>
          <p:cNvPicPr>
            <a:picLocks noChangeAspect="1"/>
          </p:cNvPicPr>
          <p:nvPr/>
        </p:nvPicPr>
        <p:blipFill>
          <a:blip r:embed="rId5"/>
          <a:stretch>
            <a:fillRect/>
          </a:stretch>
        </p:blipFill>
        <p:spPr>
          <a:xfrm>
            <a:off x="6546324" y="1940275"/>
            <a:ext cx="2349673" cy="1262949"/>
          </a:xfrm>
          <a:prstGeom prst="rect">
            <a:avLst/>
          </a:prstGeom>
        </p:spPr>
      </p:pic>
      <p:pic>
        <p:nvPicPr>
          <p:cNvPr id="15" name="Picture 14" descr="A graph showing a tree&#10;&#10;Description automatically generated with medium confidence">
            <a:extLst>
              <a:ext uri="{FF2B5EF4-FFF2-40B4-BE49-F238E27FC236}">
                <a16:creationId xmlns:a16="http://schemas.microsoft.com/office/drawing/2014/main" id="{E0B3DF22-F19C-453F-639D-322E31AB0A0A}"/>
              </a:ext>
            </a:extLst>
          </p:cNvPr>
          <p:cNvPicPr>
            <a:picLocks noChangeAspect="1"/>
          </p:cNvPicPr>
          <p:nvPr/>
        </p:nvPicPr>
        <p:blipFill>
          <a:blip r:embed="rId6"/>
          <a:stretch>
            <a:fillRect/>
          </a:stretch>
        </p:blipFill>
        <p:spPr>
          <a:xfrm>
            <a:off x="3872614" y="3543434"/>
            <a:ext cx="2408678" cy="1282621"/>
          </a:xfrm>
          <a:prstGeom prst="rect">
            <a:avLst/>
          </a:prstGeom>
        </p:spPr>
      </p:pic>
    </p:spTree>
    <p:extLst>
      <p:ext uri="{BB962C8B-B14F-4D97-AF65-F5344CB8AC3E}">
        <p14:creationId xmlns:p14="http://schemas.microsoft.com/office/powerpoint/2010/main" val="15556983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5" name="Rectangle 34">
            <a:extLst>
              <a:ext uri="{FF2B5EF4-FFF2-40B4-BE49-F238E27FC236}">
                <a16:creationId xmlns:a16="http://schemas.microsoft.com/office/drawing/2014/main" id="{E51BA4DF-2BD4-4EC2-B1DB-B27C8AC718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3"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3CA6A3E-CDCC-6D9E-E28B-867BA064B9E5}"/>
              </a:ext>
            </a:extLst>
          </p:cNvPr>
          <p:cNvSpPr>
            <a:spLocks noGrp="1"/>
          </p:cNvSpPr>
          <p:nvPr>
            <p:ph type="title"/>
          </p:nvPr>
        </p:nvSpPr>
        <p:spPr>
          <a:xfrm>
            <a:off x="3415299" y="411348"/>
            <a:ext cx="5098906" cy="1256717"/>
          </a:xfrm>
        </p:spPr>
        <p:txBody>
          <a:bodyPr anchor="b">
            <a:normAutofit/>
          </a:bodyPr>
          <a:lstStyle/>
          <a:p>
            <a:r>
              <a:rPr lang="en-US" sz="3000"/>
              <a:t>The 8 final features for training our models:</a:t>
            </a:r>
          </a:p>
        </p:txBody>
      </p:sp>
      <p:pic>
        <p:nvPicPr>
          <p:cNvPr id="31" name="Picture 30" descr="Conference room table">
            <a:extLst>
              <a:ext uri="{FF2B5EF4-FFF2-40B4-BE49-F238E27FC236}">
                <a16:creationId xmlns:a16="http://schemas.microsoft.com/office/drawing/2014/main" id="{71817044-1D91-C7C0-25BE-17DB2BA8289C}"/>
              </a:ext>
            </a:extLst>
          </p:cNvPr>
          <p:cNvPicPr>
            <a:picLocks noChangeAspect="1"/>
          </p:cNvPicPr>
          <p:nvPr/>
        </p:nvPicPr>
        <p:blipFill rotWithShape="1">
          <a:blip r:embed="rId2"/>
          <a:srcRect l="45386" r="3" b="3"/>
          <a:stretch/>
        </p:blipFill>
        <p:spPr>
          <a:xfrm>
            <a:off x="20" y="10"/>
            <a:ext cx="3147352" cy="5143490"/>
          </a:xfrm>
          <a:prstGeom prst="rect">
            <a:avLst/>
          </a:prstGeom>
          <a:effectLst/>
        </p:spPr>
      </p:pic>
      <p:sp>
        <p:nvSpPr>
          <p:cNvPr id="3" name="Content Placeholder 2">
            <a:extLst>
              <a:ext uri="{FF2B5EF4-FFF2-40B4-BE49-F238E27FC236}">
                <a16:creationId xmlns:a16="http://schemas.microsoft.com/office/drawing/2014/main" id="{660513FC-B7B4-032F-087E-17FA4D228685}"/>
              </a:ext>
            </a:extLst>
          </p:cNvPr>
          <p:cNvSpPr>
            <a:spLocks noGrp="1"/>
          </p:cNvSpPr>
          <p:nvPr>
            <p:ph idx="1"/>
          </p:nvPr>
        </p:nvSpPr>
        <p:spPr>
          <a:xfrm>
            <a:off x="3415300" y="1807372"/>
            <a:ext cx="5098904" cy="2778913"/>
          </a:xfrm>
        </p:spPr>
        <p:txBody>
          <a:bodyPr>
            <a:normAutofit/>
          </a:bodyPr>
          <a:lstStyle/>
          <a:p>
            <a:pPr marL="385763" indent="-385763">
              <a:buFont typeface="+mj-lt"/>
              <a:buAutoNum type="arabicPeriod"/>
            </a:pPr>
            <a:endParaRPr lang="en-US" sz="1500"/>
          </a:p>
        </p:txBody>
      </p:sp>
    </p:spTree>
    <p:extLst>
      <p:ext uri="{BB962C8B-B14F-4D97-AF65-F5344CB8AC3E}">
        <p14:creationId xmlns:p14="http://schemas.microsoft.com/office/powerpoint/2010/main" val="22784476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 name="Rectangle 3">
            <a:extLst>
              <a:ext uri="{FF2B5EF4-FFF2-40B4-BE49-F238E27FC236}">
                <a16:creationId xmlns:a16="http://schemas.microsoft.com/office/drawing/2014/main" id="{6F5A5072-7B47-4D32-B52A-4EBBF590B8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9715DAF0-AE1B-46C9-8A6B-DB2AA05AB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17019"/>
            <a:ext cx="9143998" cy="3280596"/>
          </a:xfrm>
          <a:prstGeom prst="rect">
            <a:avLst/>
          </a:prstGeom>
          <a:gradFill>
            <a:gsLst>
              <a:gs pos="0">
                <a:schemeClr val="accent1">
                  <a:lumMod val="75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016219D-510E-4184-9090-6D5578A87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931539" y="-2948881"/>
            <a:ext cx="3280918" cy="9144000"/>
          </a:xfrm>
          <a:prstGeom prst="rect">
            <a:avLst/>
          </a:prstGeom>
          <a:gradFill>
            <a:gsLst>
              <a:gs pos="40000">
                <a:schemeClr val="accent1">
                  <a:alpha val="0"/>
                </a:schemeClr>
              </a:gs>
              <a:gs pos="100000">
                <a:schemeClr val="accent1">
                  <a:lumMod val="75000"/>
                  <a:alpha val="52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FF4A713-7B75-4B21-90D7-5AB19547C7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102522" y="-2777901"/>
            <a:ext cx="3280596" cy="8802359"/>
          </a:xfrm>
          <a:prstGeom prst="rect">
            <a:avLst/>
          </a:prstGeom>
          <a:gradFill>
            <a:gsLst>
              <a:gs pos="17000">
                <a:schemeClr val="accent1">
                  <a:alpha val="0"/>
                </a:schemeClr>
              </a:gs>
              <a:gs pos="100000">
                <a:srgbClr val="000000">
                  <a:alpha val="37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DC631C0B-6DA6-4E57-8231-CE32B3434A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17017"/>
            <a:ext cx="6406863" cy="3280594"/>
          </a:xfrm>
          <a:prstGeom prst="rect">
            <a:avLst/>
          </a:prstGeom>
          <a:gradFill>
            <a:gsLst>
              <a:gs pos="0">
                <a:schemeClr val="accent1">
                  <a:lumMod val="50000"/>
                  <a:alpha val="0"/>
                </a:schemeClr>
              </a:gs>
              <a:gs pos="100000">
                <a:srgbClr val="000000">
                  <a:alpha val="25000"/>
                </a:srgb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C29501E6-A978-4A61-9689-9085AF97A5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2508972">
            <a:off x="4459073" y="-774039"/>
            <a:ext cx="3742610" cy="3329347"/>
          </a:xfrm>
          <a:custGeom>
            <a:avLst/>
            <a:gdLst>
              <a:gd name="connsiteX0" fmla="*/ 4990147 w 4990147"/>
              <a:gd name="connsiteY0" fmla="*/ 2229378 h 4439131"/>
              <a:gd name="connsiteX1" fmla="*/ 917384 w 4990147"/>
              <a:gd name="connsiteY1" fmla="*/ 4439131 h 4439131"/>
              <a:gd name="connsiteX2" fmla="*/ 910814 w 4990147"/>
              <a:gd name="connsiteY2" fmla="*/ 4434219 h 4439131"/>
              <a:gd name="connsiteX3" fmla="*/ 0 w 4990147"/>
              <a:gd name="connsiteY3" fmla="*/ 2502877 h 4439131"/>
              <a:gd name="connsiteX4" fmla="*/ 2502877 w 4990147"/>
              <a:gd name="connsiteY4" fmla="*/ 0 h 4439131"/>
              <a:gd name="connsiteX5" fmla="*/ 4954904 w 4990147"/>
              <a:gd name="connsiteY5" fmla="*/ 1998460 h 443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90147" h="4439131">
                <a:moveTo>
                  <a:pt x="4990147" y="2229378"/>
                </a:moveTo>
                <a:lnTo>
                  <a:pt x="917384" y="4439131"/>
                </a:lnTo>
                <a:lnTo>
                  <a:pt x="910814" y="4434219"/>
                </a:lnTo>
                <a:cubicBezTo>
                  <a:pt x="354557" y="3975154"/>
                  <a:pt x="0" y="3280421"/>
                  <a:pt x="0" y="2502877"/>
                </a:cubicBezTo>
                <a:cubicBezTo>
                  <a:pt x="0" y="1120576"/>
                  <a:pt x="1120576" y="0"/>
                  <a:pt x="2502877" y="0"/>
                </a:cubicBezTo>
                <a:cubicBezTo>
                  <a:pt x="3712390" y="0"/>
                  <a:pt x="4721520" y="857941"/>
                  <a:pt x="4954904" y="1998460"/>
                </a:cubicBezTo>
                <a:close/>
              </a:path>
            </a:pathLst>
          </a:custGeom>
          <a:gradFill>
            <a:gsLst>
              <a:gs pos="0">
                <a:schemeClr val="accent1">
                  <a:alpha val="22000"/>
                </a:schemeClr>
              </a:gs>
              <a:gs pos="87000">
                <a:schemeClr val="accent1">
                  <a:lumMod val="60000"/>
                  <a:lumOff val="40000"/>
                  <a:alpha val="2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F91BAEF0-D97D-1AD6-44E0-86EEF806871D}"/>
              </a:ext>
            </a:extLst>
          </p:cNvPr>
          <p:cNvSpPr>
            <a:spLocks noGrp="1"/>
          </p:cNvSpPr>
          <p:nvPr>
            <p:ph type="ctrTitle"/>
          </p:nvPr>
        </p:nvSpPr>
        <p:spPr>
          <a:xfrm>
            <a:off x="986118" y="551329"/>
            <a:ext cx="7540322" cy="2196353"/>
          </a:xfrm>
        </p:spPr>
        <p:txBody>
          <a:bodyPr anchor="b">
            <a:normAutofit/>
          </a:bodyPr>
          <a:lstStyle/>
          <a:p>
            <a:pPr algn="l"/>
            <a:r>
              <a:rPr lang="en-US" sz="3600">
                <a:solidFill>
                  <a:srgbClr val="FFFFFF"/>
                </a:solidFill>
              </a:rPr>
              <a:t>Applying Statistical Models on LULULEMON Stock</a:t>
            </a:r>
          </a:p>
        </p:txBody>
      </p:sp>
    </p:spTree>
    <p:extLst>
      <p:ext uri="{BB962C8B-B14F-4D97-AF65-F5344CB8AC3E}">
        <p14:creationId xmlns:p14="http://schemas.microsoft.com/office/powerpoint/2010/main" val="40480695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600075" y="1118507"/>
            <a:ext cx="2500312" cy="2624327"/>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545ED77-27B3-6E23-6E2E-5022ACAAF720}"/>
              </a:ext>
            </a:extLst>
          </p:cNvPr>
          <p:cNvSpPr>
            <a:spLocks noGrp="1"/>
          </p:cNvSpPr>
          <p:nvPr>
            <p:ph type="title"/>
          </p:nvPr>
        </p:nvSpPr>
        <p:spPr>
          <a:xfrm>
            <a:off x="771525" y="1475449"/>
            <a:ext cx="1971675" cy="1910443"/>
          </a:xfrm>
          <a:noFill/>
        </p:spPr>
        <p:txBody>
          <a:bodyPr anchor="ctr">
            <a:normAutofit/>
          </a:bodyPr>
          <a:lstStyle/>
          <a:p>
            <a:pPr algn="ctr"/>
            <a:r>
              <a:rPr lang="en-US" sz="2700">
                <a:solidFill>
                  <a:srgbClr val="FFFFFF"/>
                </a:solidFill>
              </a:rPr>
              <a:t>Ridge Regression Prediction</a:t>
            </a:r>
          </a:p>
        </p:txBody>
      </p:sp>
      <p:pic>
        <p:nvPicPr>
          <p:cNvPr id="8" name="Picture 7">
            <a:extLst>
              <a:ext uri="{FF2B5EF4-FFF2-40B4-BE49-F238E27FC236}">
                <a16:creationId xmlns:a16="http://schemas.microsoft.com/office/drawing/2014/main" id="{7CB05C37-94EF-3EB4-6A46-F8B47EF9A40B}"/>
              </a:ext>
            </a:extLst>
          </p:cNvPr>
          <p:cNvPicPr>
            <a:picLocks noChangeAspect="1"/>
          </p:cNvPicPr>
          <p:nvPr/>
        </p:nvPicPr>
        <p:blipFill>
          <a:blip r:embed="rId2"/>
          <a:stretch>
            <a:fillRect/>
          </a:stretch>
        </p:blipFill>
        <p:spPr>
          <a:xfrm>
            <a:off x="3446184" y="1105168"/>
            <a:ext cx="5524423" cy="2803891"/>
          </a:xfrm>
          <a:prstGeom prst="rect">
            <a:avLst/>
          </a:prstGeom>
        </p:spPr>
      </p:pic>
    </p:spTree>
    <p:extLst>
      <p:ext uri="{BB962C8B-B14F-4D97-AF65-F5344CB8AC3E}">
        <p14:creationId xmlns:p14="http://schemas.microsoft.com/office/powerpoint/2010/main" val="37191198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600075" y="1118507"/>
            <a:ext cx="2500312" cy="2624327"/>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E1BEA69-E025-6317-B833-A944F693BE7F}"/>
              </a:ext>
            </a:extLst>
          </p:cNvPr>
          <p:cNvSpPr>
            <a:spLocks noGrp="1"/>
          </p:cNvSpPr>
          <p:nvPr>
            <p:ph type="title"/>
          </p:nvPr>
        </p:nvSpPr>
        <p:spPr>
          <a:xfrm>
            <a:off x="771525" y="1475449"/>
            <a:ext cx="1971675" cy="1910443"/>
          </a:xfrm>
          <a:noFill/>
        </p:spPr>
        <p:txBody>
          <a:bodyPr anchor="ctr">
            <a:normAutofit/>
          </a:bodyPr>
          <a:lstStyle/>
          <a:p>
            <a:pPr algn="ctr"/>
            <a:r>
              <a:rPr lang="en-US" sz="2700">
                <a:solidFill>
                  <a:srgbClr val="FFFFFF"/>
                </a:solidFill>
              </a:rPr>
              <a:t>Random Forest Regression Prediction</a:t>
            </a:r>
          </a:p>
        </p:txBody>
      </p:sp>
      <p:pic>
        <p:nvPicPr>
          <p:cNvPr id="6" name="Picture 5">
            <a:extLst>
              <a:ext uri="{FF2B5EF4-FFF2-40B4-BE49-F238E27FC236}">
                <a16:creationId xmlns:a16="http://schemas.microsoft.com/office/drawing/2014/main" id="{74CFB186-137E-0DCE-B0F8-A45EA7BC11F8}"/>
              </a:ext>
            </a:extLst>
          </p:cNvPr>
          <p:cNvPicPr>
            <a:picLocks noChangeAspect="1"/>
          </p:cNvPicPr>
          <p:nvPr/>
        </p:nvPicPr>
        <p:blipFill>
          <a:blip r:embed="rId2"/>
          <a:stretch>
            <a:fillRect/>
          </a:stretch>
        </p:blipFill>
        <p:spPr>
          <a:xfrm>
            <a:off x="3395853" y="1066214"/>
            <a:ext cx="5500688" cy="2614613"/>
          </a:xfrm>
          <a:prstGeom prst="rect">
            <a:avLst/>
          </a:prstGeom>
        </p:spPr>
      </p:pic>
    </p:spTree>
    <p:extLst>
      <p:ext uri="{BB962C8B-B14F-4D97-AF65-F5344CB8AC3E}">
        <p14:creationId xmlns:p14="http://schemas.microsoft.com/office/powerpoint/2010/main" val="10250398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600075" y="1118507"/>
            <a:ext cx="2500312" cy="2624327"/>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2A45444-14FA-0912-DC62-D7AA9DAB0B3E}"/>
              </a:ext>
            </a:extLst>
          </p:cNvPr>
          <p:cNvSpPr>
            <a:spLocks noGrp="1"/>
          </p:cNvSpPr>
          <p:nvPr>
            <p:ph type="title"/>
          </p:nvPr>
        </p:nvSpPr>
        <p:spPr>
          <a:xfrm>
            <a:off x="771525" y="1475449"/>
            <a:ext cx="1971675" cy="1910443"/>
          </a:xfrm>
          <a:noFill/>
        </p:spPr>
        <p:txBody>
          <a:bodyPr anchor="ctr">
            <a:normAutofit/>
          </a:bodyPr>
          <a:lstStyle/>
          <a:p>
            <a:pPr algn="ctr"/>
            <a:r>
              <a:rPr lang="en-US" sz="1700" b="1" i="0">
                <a:solidFill>
                  <a:srgbClr val="FFFFFF"/>
                </a:solidFill>
                <a:effectLst/>
                <a:latin typeface="Söhne"/>
              </a:rPr>
              <a:t>Gradient Boosting(XGBoost)</a:t>
            </a:r>
            <a:r>
              <a:rPr lang="en-US" sz="1700" b="1">
                <a:solidFill>
                  <a:srgbClr val="FFFFFF"/>
                </a:solidFill>
              </a:rPr>
              <a:t> Regression Prediction</a:t>
            </a:r>
          </a:p>
        </p:txBody>
      </p:sp>
      <p:pic>
        <p:nvPicPr>
          <p:cNvPr id="6" name="Picture 5">
            <a:extLst>
              <a:ext uri="{FF2B5EF4-FFF2-40B4-BE49-F238E27FC236}">
                <a16:creationId xmlns:a16="http://schemas.microsoft.com/office/drawing/2014/main" id="{FB12B1C4-27C9-21EA-5294-D9022AC317B9}"/>
              </a:ext>
            </a:extLst>
          </p:cNvPr>
          <p:cNvPicPr>
            <a:picLocks noChangeAspect="1"/>
          </p:cNvPicPr>
          <p:nvPr/>
        </p:nvPicPr>
        <p:blipFill>
          <a:blip r:embed="rId2"/>
          <a:stretch>
            <a:fillRect/>
          </a:stretch>
        </p:blipFill>
        <p:spPr>
          <a:xfrm>
            <a:off x="3582987" y="1699980"/>
            <a:ext cx="5085525" cy="1741792"/>
          </a:xfrm>
          <a:prstGeom prst="rect">
            <a:avLst/>
          </a:prstGeom>
        </p:spPr>
      </p:pic>
    </p:spTree>
    <p:extLst>
      <p:ext uri="{BB962C8B-B14F-4D97-AF65-F5344CB8AC3E}">
        <p14:creationId xmlns:p14="http://schemas.microsoft.com/office/powerpoint/2010/main" val="26846118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600075" y="1118507"/>
            <a:ext cx="2500312" cy="2624327"/>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1893B56-7C71-13B5-560C-AE0DDCE61B7A}"/>
              </a:ext>
            </a:extLst>
          </p:cNvPr>
          <p:cNvSpPr>
            <a:spLocks noGrp="1"/>
          </p:cNvSpPr>
          <p:nvPr>
            <p:ph type="title"/>
          </p:nvPr>
        </p:nvSpPr>
        <p:spPr>
          <a:xfrm>
            <a:off x="771525" y="1475449"/>
            <a:ext cx="1971675" cy="1910443"/>
          </a:xfrm>
          <a:noFill/>
        </p:spPr>
        <p:txBody>
          <a:bodyPr anchor="ctr">
            <a:normAutofit/>
          </a:bodyPr>
          <a:lstStyle/>
          <a:p>
            <a:pPr algn="ctr"/>
            <a:r>
              <a:rPr lang="en-US" sz="2700" b="1" i="0">
                <a:solidFill>
                  <a:srgbClr val="FFFFFF"/>
                </a:solidFill>
                <a:effectLst/>
                <a:latin typeface="Söhne"/>
              </a:rPr>
              <a:t>Lasso Regression Prediction:</a:t>
            </a:r>
            <a:endParaRPr lang="en-US" sz="2700">
              <a:solidFill>
                <a:srgbClr val="FFFFFF"/>
              </a:solidFill>
            </a:endParaRPr>
          </a:p>
        </p:txBody>
      </p:sp>
      <p:pic>
        <p:nvPicPr>
          <p:cNvPr id="6" name="Picture 5">
            <a:extLst>
              <a:ext uri="{FF2B5EF4-FFF2-40B4-BE49-F238E27FC236}">
                <a16:creationId xmlns:a16="http://schemas.microsoft.com/office/drawing/2014/main" id="{34CFA6A5-43D3-D366-A301-E815BEE034A9}"/>
              </a:ext>
            </a:extLst>
          </p:cNvPr>
          <p:cNvPicPr>
            <a:picLocks noChangeAspect="1"/>
          </p:cNvPicPr>
          <p:nvPr/>
        </p:nvPicPr>
        <p:blipFill>
          <a:blip r:embed="rId2"/>
          <a:stretch>
            <a:fillRect/>
          </a:stretch>
        </p:blipFill>
        <p:spPr>
          <a:xfrm>
            <a:off x="3582987" y="1197785"/>
            <a:ext cx="5085525" cy="2746182"/>
          </a:xfrm>
          <a:prstGeom prst="rect">
            <a:avLst/>
          </a:prstGeom>
        </p:spPr>
      </p:pic>
    </p:spTree>
    <p:extLst>
      <p:ext uri="{BB962C8B-B14F-4D97-AF65-F5344CB8AC3E}">
        <p14:creationId xmlns:p14="http://schemas.microsoft.com/office/powerpoint/2010/main" val="34328631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600075" y="1118507"/>
            <a:ext cx="2500312" cy="2624327"/>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509DB6F-E73E-8121-0FEF-8A472C6E6AC6}"/>
              </a:ext>
            </a:extLst>
          </p:cNvPr>
          <p:cNvSpPr>
            <a:spLocks noGrp="1"/>
          </p:cNvSpPr>
          <p:nvPr>
            <p:ph type="title"/>
          </p:nvPr>
        </p:nvSpPr>
        <p:spPr>
          <a:xfrm>
            <a:off x="771525" y="1475449"/>
            <a:ext cx="1971675" cy="1910443"/>
          </a:xfrm>
          <a:noFill/>
        </p:spPr>
        <p:txBody>
          <a:bodyPr anchor="ctr">
            <a:normAutofit/>
          </a:bodyPr>
          <a:lstStyle/>
          <a:p>
            <a:pPr algn="ctr"/>
            <a:r>
              <a:rPr lang="en-US" sz="2700" b="1" i="0">
                <a:solidFill>
                  <a:srgbClr val="FFFFFF"/>
                </a:solidFill>
                <a:effectLst/>
                <a:latin typeface="Söhne"/>
              </a:rPr>
              <a:t>Decision Tree Regression Prediction:</a:t>
            </a:r>
            <a:endParaRPr lang="en-US" sz="2700">
              <a:solidFill>
                <a:srgbClr val="FFFFFF"/>
              </a:solidFill>
            </a:endParaRPr>
          </a:p>
        </p:txBody>
      </p:sp>
      <p:pic>
        <p:nvPicPr>
          <p:cNvPr id="6" name="Picture 5">
            <a:extLst>
              <a:ext uri="{FF2B5EF4-FFF2-40B4-BE49-F238E27FC236}">
                <a16:creationId xmlns:a16="http://schemas.microsoft.com/office/drawing/2014/main" id="{5A7E2586-FE23-3F06-2ED5-D83F8F0910EB}"/>
              </a:ext>
            </a:extLst>
          </p:cNvPr>
          <p:cNvPicPr>
            <a:picLocks noChangeAspect="1"/>
          </p:cNvPicPr>
          <p:nvPr/>
        </p:nvPicPr>
        <p:blipFill>
          <a:blip r:embed="rId2"/>
          <a:stretch>
            <a:fillRect/>
          </a:stretch>
        </p:blipFill>
        <p:spPr>
          <a:xfrm>
            <a:off x="3582987" y="1229569"/>
            <a:ext cx="5085525" cy="2682614"/>
          </a:xfrm>
          <a:prstGeom prst="rect">
            <a:avLst/>
          </a:prstGeom>
        </p:spPr>
      </p:pic>
    </p:spTree>
    <p:extLst>
      <p:ext uri="{BB962C8B-B14F-4D97-AF65-F5344CB8AC3E}">
        <p14:creationId xmlns:p14="http://schemas.microsoft.com/office/powerpoint/2010/main" val="41487077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62"/>
        <p:cNvGrpSpPr/>
        <p:nvPr/>
      </p:nvGrpSpPr>
      <p:grpSpPr>
        <a:xfrm>
          <a:off x="0" y="0"/>
          <a:ext cx="0" cy="0"/>
          <a:chOff x="0" y="0"/>
          <a:chExt cx="0" cy="0"/>
        </a:xfrm>
      </p:grpSpPr>
      <p:sp>
        <p:nvSpPr>
          <p:cNvPr id="163" name="Google Shape;163;p29"/>
          <p:cNvSpPr/>
          <p:nvPr/>
        </p:nvSpPr>
        <p:spPr>
          <a:xfrm>
            <a:off x="-1" y="0"/>
            <a:ext cx="9141714" cy="5143500"/>
          </a:xfrm>
          <a:prstGeom prst="rect">
            <a:avLst/>
          </a:prstGeom>
          <a:solidFill>
            <a:schemeClr val="l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Calibri"/>
              <a:buNone/>
            </a:pPr>
            <a:endParaRPr sz="1400" b="0" i="0" u="none" strike="noStrike" cap="none">
              <a:solidFill>
                <a:srgbClr val="FFFFFF"/>
              </a:solidFill>
              <a:latin typeface="Calibri"/>
              <a:ea typeface="Calibri"/>
              <a:cs typeface="Calibri"/>
              <a:sym typeface="Calibri"/>
            </a:endParaRPr>
          </a:p>
        </p:txBody>
      </p:sp>
      <p:pic>
        <p:nvPicPr>
          <p:cNvPr id="164" name="Google Shape;164;p29" descr="A group of people doing yoga&#10;&#10;Description automatically generated"/>
          <p:cNvPicPr preferRelativeResize="0"/>
          <p:nvPr/>
        </p:nvPicPr>
        <p:blipFill rotWithShape="1">
          <a:blip r:embed="rId3">
            <a:alphaModFix/>
          </a:blip>
          <a:srcRect l="9497" b="5750"/>
          <a:stretch/>
        </p:blipFill>
        <p:spPr>
          <a:xfrm>
            <a:off x="0" y="8"/>
            <a:ext cx="6068683" cy="5143492"/>
          </a:xfrm>
          <a:prstGeom prst="rect">
            <a:avLst/>
          </a:prstGeom>
          <a:noFill/>
          <a:ln>
            <a:noFill/>
          </a:ln>
        </p:spPr>
      </p:pic>
      <p:sp>
        <p:nvSpPr>
          <p:cNvPr id="165" name="Google Shape;165;p29"/>
          <p:cNvSpPr/>
          <p:nvPr/>
        </p:nvSpPr>
        <p:spPr>
          <a:xfrm flipH="1">
            <a:off x="3843764" y="0"/>
            <a:ext cx="5300233" cy="5143500"/>
          </a:xfrm>
          <a:prstGeom prst="rect">
            <a:avLst/>
          </a:prstGeom>
          <a:gradFill>
            <a:gsLst>
              <a:gs pos="0">
                <a:srgbClr val="000000">
                  <a:alpha val="0"/>
                </a:srgbClr>
              </a:gs>
              <a:gs pos="19000">
                <a:srgbClr val="000000">
                  <a:alpha val="37647"/>
                </a:srgbClr>
              </a:gs>
              <a:gs pos="35000">
                <a:srgbClr val="000000">
                  <a:alpha val="76862"/>
                </a:srgbClr>
              </a:gs>
              <a:gs pos="48000">
                <a:schemeClr val="dk1"/>
              </a:gs>
              <a:gs pos="100000">
                <a:schemeClr val="dk1"/>
              </a:gs>
            </a:gsLst>
            <a:lin ang="10800000" scaled="0"/>
          </a:gra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Calibri"/>
              <a:buNone/>
            </a:pPr>
            <a:endParaRPr sz="1400" b="0" i="0" u="none" strike="noStrike" cap="none">
              <a:solidFill>
                <a:srgbClr val="FFFFFF"/>
              </a:solidFill>
              <a:latin typeface="Calibri"/>
              <a:ea typeface="Calibri"/>
              <a:cs typeface="Calibri"/>
              <a:sym typeface="Calibri"/>
            </a:endParaRPr>
          </a:p>
        </p:txBody>
      </p:sp>
      <p:sp>
        <p:nvSpPr>
          <p:cNvPr id="166" name="Google Shape;166;p29"/>
          <p:cNvSpPr txBox="1">
            <a:spLocks noGrp="1"/>
          </p:cNvSpPr>
          <p:nvPr>
            <p:ph type="title"/>
          </p:nvPr>
        </p:nvSpPr>
        <p:spPr>
          <a:xfrm>
            <a:off x="4852358" y="467007"/>
            <a:ext cx="3997279" cy="3932464"/>
          </a:xfrm>
          <a:prstGeom prst="rect">
            <a:avLst/>
          </a:prstGeom>
          <a:noFill/>
          <a:ln>
            <a:noFill/>
          </a:ln>
        </p:spPr>
        <p:txBody>
          <a:bodyPr spcFirstLastPara="1" wrap="square" lIns="68575" tIns="34275" rIns="68575" bIns="34275" anchor="b" anchorCtr="0">
            <a:normAutofit fontScale="90000"/>
          </a:bodyPr>
          <a:lstStyle/>
          <a:p>
            <a:pPr marL="0" lvl="0" indent="0" algn="l" rtl="0">
              <a:lnSpc>
                <a:spcPct val="90000"/>
              </a:lnSpc>
              <a:spcBef>
                <a:spcPts val="0"/>
              </a:spcBef>
              <a:spcAft>
                <a:spcPts val="0"/>
              </a:spcAft>
              <a:buClr>
                <a:schemeClr val="lt1"/>
              </a:buClr>
              <a:buSzPct val="100000"/>
              <a:buFont typeface="Roboto"/>
              <a:buNone/>
            </a:pPr>
            <a:r>
              <a:rPr lang="en" sz="2500" b="1" i="0" u="none" strike="noStrike">
                <a:solidFill>
                  <a:schemeClr val="lt1"/>
                </a:solidFill>
                <a:latin typeface="Roboto"/>
                <a:ea typeface="Roboto"/>
                <a:cs typeface="Roboto"/>
                <a:sym typeface="Roboto"/>
              </a:rPr>
              <a:t>INTRODUCTION</a:t>
            </a:r>
            <a:br>
              <a:rPr lang="en" sz="1500" b="1" i="0" u="none" strike="noStrike">
                <a:solidFill>
                  <a:schemeClr val="lt1"/>
                </a:solidFill>
                <a:latin typeface="Roboto"/>
                <a:ea typeface="Roboto"/>
                <a:cs typeface="Roboto"/>
                <a:sym typeface="Roboto"/>
              </a:rPr>
            </a:br>
            <a:br>
              <a:rPr lang="en" sz="1500" b="1" i="0" u="none" strike="noStrike">
                <a:solidFill>
                  <a:schemeClr val="lt1"/>
                </a:solidFill>
                <a:latin typeface="Roboto"/>
                <a:ea typeface="Roboto"/>
                <a:cs typeface="Roboto"/>
                <a:sym typeface="Roboto"/>
              </a:rPr>
            </a:br>
            <a:r>
              <a:rPr lang="en" sz="1500" b="1" i="0" u="none" strike="noStrike">
                <a:solidFill>
                  <a:schemeClr val="lt1"/>
                </a:solidFill>
                <a:latin typeface="Roboto"/>
                <a:ea typeface="Roboto"/>
                <a:cs typeface="Roboto"/>
                <a:sym typeface="Roboto"/>
              </a:rPr>
              <a:t>Lululemon is a Canadian athletic apparel retailer renowned for its high-quality yoga and activewear clothing.</a:t>
            </a:r>
            <a:br>
              <a:rPr lang="en" sz="1500" b="1" i="0" u="none" strike="noStrike">
                <a:solidFill>
                  <a:schemeClr val="lt1"/>
                </a:solidFill>
                <a:latin typeface="Roboto"/>
                <a:ea typeface="Roboto"/>
                <a:cs typeface="Roboto"/>
                <a:sym typeface="Roboto"/>
              </a:rPr>
            </a:br>
            <a:br>
              <a:rPr lang="en" sz="1500" b="1" i="0" u="none" strike="noStrike">
                <a:solidFill>
                  <a:schemeClr val="lt1"/>
                </a:solidFill>
                <a:latin typeface="Roboto"/>
                <a:ea typeface="Roboto"/>
                <a:cs typeface="Roboto"/>
                <a:sym typeface="Roboto"/>
              </a:rPr>
            </a:br>
            <a:r>
              <a:rPr lang="en" sz="1500" b="1" i="0" u="none" strike="noStrike">
                <a:solidFill>
                  <a:schemeClr val="lt1"/>
                </a:solidFill>
                <a:latin typeface="Roboto"/>
                <a:ea typeface="Roboto"/>
                <a:cs typeface="Roboto"/>
                <a:sym typeface="Roboto"/>
              </a:rPr>
              <a:t>Lululemon's major business lines encompass apparel, accessories, and footwear.</a:t>
            </a:r>
            <a:br>
              <a:rPr lang="en" sz="1500" b="1" i="0" u="none" strike="noStrike">
                <a:solidFill>
                  <a:schemeClr val="lt1"/>
                </a:solidFill>
                <a:latin typeface="Roboto"/>
                <a:ea typeface="Roboto"/>
                <a:cs typeface="Roboto"/>
                <a:sym typeface="Roboto"/>
              </a:rPr>
            </a:br>
            <a:br>
              <a:rPr lang="en" sz="1500" b="1" i="0" u="none" strike="noStrike">
                <a:solidFill>
                  <a:schemeClr val="lt1"/>
                </a:solidFill>
                <a:latin typeface="Roboto"/>
                <a:ea typeface="Roboto"/>
                <a:cs typeface="Roboto"/>
                <a:sym typeface="Roboto"/>
              </a:rPr>
            </a:br>
            <a:r>
              <a:rPr lang="en" sz="1500" b="1" i="0" u="none" strike="noStrike">
                <a:solidFill>
                  <a:schemeClr val="lt1"/>
                </a:solidFill>
                <a:latin typeface="Roboto"/>
                <a:ea typeface="Roboto"/>
                <a:cs typeface="Roboto"/>
                <a:sym typeface="Roboto"/>
              </a:rPr>
              <a:t>Lululemon's primary profit driver has been its apparel segment, fueled by innovative designs, and high-quality fabrics appealing to its core customer base.</a:t>
            </a:r>
            <a:br>
              <a:rPr lang="en" sz="1500" b="1" i="0" u="none" strike="noStrike">
                <a:solidFill>
                  <a:schemeClr val="lt1"/>
                </a:solidFill>
                <a:latin typeface="Roboto"/>
                <a:ea typeface="Roboto"/>
                <a:cs typeface="Roboto"/>
                <a:sym typeface="Roboto"/>
              </a:rPr>
            </a:br>
            <a:br>
              <a:rPr lang="en" sz="1500" b="1" i="0" u="none" strike="noStrike">
                <a:solidFill>
                  <a:schemeClr val="lt1"/>
                </a:solidFill>
                <a:latin typeface="Roboto"/>
                <a:ea typeface="Roboto"/>
                <a:cs typeface="Roboto"/>
                <a:sym typeface="Roboto"/>
              </a:rPr>
            </a:br>
            <a:r>
              <a:rPr lang="en" sz="1500" b="1" i="0" u="none" strike="noStrike">
                <a:solidFill>
                  <a:schemeClr val="lt1"/>
                </a:solidFill>
                <a:latin typeface="Roboto"/>
                <a:ea typeface="Roboto"/>
                <a:cs typeface="Roboto"/>
                <a:sym typeface="Roboto"/>
              </a:rPr>
              <a:t>Lululemon's optimistic outlook is driven by its continuous innovation in product development, expansion into new markets, online sales focus, and efforts to diversify its product offerings.</a:t>
            </a:r>
            <a:br>
              <a:rPr lang="en" sz="1500" b="1" i="0" u="none" strike="noStrike">
                <a:solidFill>
                  <a:schemeClr val="lt1"/>
                </a:solidFill>
                <a:latin typeface="Roboto"/>
                <a:ea typeface="Roboto"/>
                <a:cs typeface="Roboto"/>
                <a:sym typeface="Roboto"/>
              </a:rPr>
            </a:br>
            <a:r>
              <a:rPr lang="en" sz="1500" b="1" i="0" u="none" strike="noStrike">
                <a:solidFill>
                  <a:schemeClr val="lt1"/>
                </a:solidFill>
                <a:latin typeface="Roboto"/>
                <a:ea typeface="Roboto"/>
                <a:cs typeface="Roboto"/>
                <a:sym typeface="Roboto"/>
              </a:rPr>
              <a:t>And </a:t>
            </a:r>
            <a:endParaRPr sz="1500" b="1">
              <a:solidFill>
                <a:schemeClr val="lt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600075" y="1118507"/>
            <a:ext cx="2500312" cy="2624327"/>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509DB6F-E73E-8121-0FEF-8A472C6E6AC6}"/>
              </a:ext>
            </a:extLst>
          </p:cNvPr>
          <p:cNvSpPr>
            <a:spLocks noGrp="1"/>
          </p:cNvSpPr>
          <p:nvPr>
            <p:ph type="title"/>
          </p:nvPr>
        </p:nvSpPr>
        <p:spPr>
          <a:xfrm>
            <a:off x="771525" y="1475449"/>
            <a:ext cx="1971675" cy="1910443"/>
          </a:xfrm>
          <a:noFill/>
        </p:spPr>
        <p:txBody>
          <a:bodyPr anchor="ctr">
            <a:normAutofit/>
          </a:bodyPr>
          <a:lstStyle/>
          <a:p>
            <a:pPr algn="ctr"/>
            <a:r>
              <a:rPr lang="en-US" sz="2700" b="1">
                <a:solidFill>
                  <a:srgbClr val="FFFFFF"/>
                </a:solidFill>
                <a:latin typeface="Söhne"/>
              </a:rPr>
              <a:t>Linear</a:t>
            </a:r>
            <a:r>
              <a:rPr lang="en-US" sz="2700" b="1" i="0">
                <a:solidFill>
                  <a:srgbClr val="FFFFFF"/>
                </a:solidFill>
                <a:effectLst/>
                <a:latin typeface="Söhne"/>
              </a:rPr>
              <a:t> Regression Prediction:</a:t>
            </a:r>
            <a:endParaRPr lang="en-US" sz="2700">
              <a:solidFill>
                <a:srgbClr val="FFFFFF"/>
              </a:solidFill>
            </a:endParaRPr>
          </a:p>
        </p:txBody>
      </p:sp>
      <p:pic>
        <p:nvPicPr>
          <p:cNvPr id="4" name="Picture 3">
            <a:extLst>
              <a:ext uri="{FF2B5EF4-FFF2-40B4-BE49-F238E27FC236}">
                <a16:creationId xmlns:a16="http://schemas.microsoft.com/office/drawing/2014/main" id="{9CCED254-B8D4-C727-3994-8C1732B5E7BF}"/>
              </a:ext>
            </a:extLst>
          </p:cNvPr>
          <p:cNvPicPr>
            <a:picLocks noChangeAspect="1"/>
          </p:cNvPicPr>
          <p:nvPr/>
        </p:nvPicPr>
        <p:blipFill>
          <a:blip r:embed="rId2"/>
          <a:stretch>
            <a:fillRect/>
          </a:stretch>
        </p:blipFill>
        <p:spPr>
          <a:xfrm>
            <a:off x="3582987" y="905366"/>
            <a:ext cx="5085525" cy="3331019"/>
          </a:xfrm>
          <a:prstGeom prst="rect">
            <a:avLst/>
          </a:prstGeom>
        </p:spPr>
      </p:pic>
    </p:spTree>
    <p:extLst>
      <p:ext uri="{BB962C8B-B14F-4D97-AF65-F5344CB8AC3E}">
        <p14:creationId xmlns:p14="http://schemas.microsoft.com/office/powerpoint/2010/main" val="33478134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3" name="Rectangle 1032">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510167" cy="51435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C9EBACD-E9D1-9BAC-9550-D0EF8C2AA7F5}"/>
              </a:ext>
            </a:extLst>
          </p:cNvPr>
          <p:cNvSpPr>
            <a:spLocks noGrp="1"/>
          </p:cNvSpPr>
          <p:nvPr>
            <p:ph type="title"/>
          </p:nvPr>
        </p:nvSpPr>
        <p:spPr>
          <a:xfrm>
            <a:off x="217924" y="1554501"/>
            <a:ext cx="2064265" cy="2031956"/>
          </a:xfrm>
          <a:prstGeom prst="ellipse">
            <a:avLst/>
          </a:prstGeom>
          <a:solidFill>
            <a:srgbClr val="262626"/>
          </a:solidFill>
          <a:ln w="174625" cmpd="thinThick">
            <a:solidFill>
              <a:srgbClr val="262626"/>
            </a:solidFill>
          </a:ln>
        </p:spPr>
        <p:txBody>
          <a:bodyPr anchor="ctr">
            <a:normAutofit/>
          </a:bodyPr>
          <a:lstStyle/>
          <a:p>
            <a:pPr algn="ctr"/>
            <a:r>
              <a:rPr lang="en-US" sz="1900" dirty="0">
                <a:solidFill>
                  <a:srgbClr val="FFFFFF"/>
                </a:solidFill>
              </a:rPr>
              <a:t>Comparative Graph RMSE of all the  models: </a:t>
            </a:r>
          </a:p>
        </p:txBody>
      </p:sp>
      <p:pic>
        <p:nvPicPr>
          <p:cNvPr id="1026" name="Picture 2">
            <a:extLst>
              <a:ext uri="{FF2B5EF4-FFF2-40B4-BE49-F238E27FC236}">
                <a16:creationId xmlns:a16="http://schemas.microsoft.com/office/drawing/2014/main" id="{D0F27319-9170-6BE8-4877-8EB995C9C73E}"/>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545833" y="721359"/>
            <a:ext cx="6255267" cy="36982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71741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4D3412-A933-EFAE-D380-C63F19345A41}"/>
              </a:ext>
            </a:extLst>
          </p:cNvPr>
          <p:cNvSpPr>
            <a:spLocks noGrp="1"/>
          </p:cNvSpPr>
          <p:nvPr>
            <p:ph type="title"/>
          </p:nvPr>
        </p:nvSpPr>
        <p:spPr>
          <a:xfrm>
            <a:off x="806825" y="891478"/>
            <a:ext cx="2241176" cy="3360545"/>
          </a:xfrm>
        </p:spPr>
        <p:txBody>
          <a:bodyPr>
            <a:normAutofit/>
          </a:bodyPr>
          <a:lstStyle/>
          <a:p>
            <a:pPr algn="r"/>
            <a:r>
              <a:rPr lang="en-US" sz="3075">
                <a:cs typeface="Calibri Light"/>
              </a:rPr>
              <a:t>Benchmark:</a:t>
            </a:r>
            <a:br>
              <a:rPr lang="en-US" sz="3075">
                <a:cs typeface="Calibri Light"/>
              </a:rPr>
            </a:br>
            <a:r>
              <a:rPr lang="en-US" sz="3075">
                <a:cs typeface="Calibri Light"/>
              </a:rPr>
              <a:t>GARCH</a:t>
            </a:r>
            <a:endParaRPr lang="en-US" sz="3075"/>
          </a:p>
        </p:txBody>
      </p:sp>
      <p:sp>
        <p:nvSpPr>
          <p:cNvPr id="76" name="Content Placeholder 2">
            <a:extLst>
              <a:ext uri="{FF2B5EF4-FFF2-40B4-BE49-F238E27FC236}">
                <a16:creationId xmlns:a16="http://schemas.microsoft.com/office/drawing/2014/main" id="{D8E3C59E-69F0-93FD-7815-0CB2380B1907}"/>
              </a:ext>
            </a:extLst>
          </p:cNvPr>
          <p:cNvSpPr>
            <a:spLocks noGrp="1"/>
          </p:cNvSpPr>
          <p:nvPr>
            <p:ph idx="1"/>
          </p:nvPr>
        </p:nvSpPr>
        <p:spPr>
          <a:xfrm>
            <a:off x="3933281" y="1391774"/>
            <a:ext cx="3527136" cy="2670195"/>
          </a:xfrm>
        </p:spPr>
        <p:txBody>
          <a:bodyPr anchor="ctr">
            <a:normAutofit/>
          </a:bodyPr>
          <a:lstStyle/>
          <a:p>
            <a:r>
              <a:rPr lang="en-US" sz="1800">
                <a:ea typeface="+mn-lt"/>
                <a:cs typeface="+mn-lt"/>
              </a:rPr>
              <a:t>Generalized Autoregressive Conditional Heteroskedasticity</a:t>
            </a:r>
          </a:p>
          <a:p>
            <a:r>
              <a:rPr lang="en-US" sz="1800"/>
              <a:t>It </a:t>
            </a:r>
            <a:r>
              <a:rPr lang="en-US" sz="1800">
                <a:ea typeface="+mn-lt"/>
                <a:cs typeface="+mn-lt"/>
              </a:rPr>
              <a:t>is a statistical model used to analyze the volatility of financial time series data</a:t>
            </a:r>
            <a:endParaRPr lang="en-US" sz="1800"/>
          </a:p>
          <a:p>
            <a:endParaRPr lang="en-US" sz="1800"/>
          </a:p>
          <a:p>
            <a:endParaRPr lang="en-US" sz="1800"/>
          </a:p>
        </p:txBody>
      </p:sp>
    </p:spTree>
    <p:extLst>
      <p:ext uri="{BB962C8B-B14F-4D97-AF65-F5344CB8AC3E}">
        <p14:creationId xmlns:p14="http://schemas.microsoft.com/office/powerpoint/2010/main" val="36130936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rgbClr val="A56C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7759" y="360045"/>
            <a:ext cx="8428482" cy="442341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screen shot of a graph&#10;&#10;Description automatically generated">
            <a:extLst>
              <a:ext uri="{FF2B5EF4-FFF2-40B4-BE49-F238E27FC236}">
                <a16:creationId xmlns:a16="http://schemas.microsoft.com/office/drawing/2014/main" id="{2631DCBE-C346-A447-0D5F-657F7344A735}"/>
              </a:ext>
            </a:extLst>
          </p:cNvPr>
          <p:cNvPicPr>
            <a:picLocks noChangeAspect="1"/>
          </p:cNvPicPr>
          <p:nvPr/>
        </p:nvPicPr>
        <p:blipFill>
          <a:blip r:embed="rId2"/>
          <a:stretch>
            <a:fillRect/>
          </a:stretch>
        </p:blipFill>
        <p:spPr>
          <a:xfrm>
            <a:off x="482600" y="496379"/>
            <a:ext cx="8178799" cy="4150740"/>
          </a:xfrm>
          <a:prstGeom prst="rect">
            <a:avLst/>
          </a:prstGeom>
        </p:spPr>
      </p:pic>
    </p:spTree>
    <p:extLst>
      <p:ext uri="{BB962C8B-B14F-4D97-AF65-F5344CB8AC3E}">
        <p14:creationId xmlns:p14="http://schemas.microsoft.com/office/powerpoint/2010/main" val="8517155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2060E61-9913-0769-7A50-299C344295F0}"/>
              </a:ext>
            </a:extLst>
          </p:cNvPr>
          <p:cNvSpPr>
            <a:spLocks noGrp="1"/>
          </p:cNvSpPr>
          <p:nvPr>
            <p:ph type="title"/>
          </p:nvPr>
        </p:nvSpPr>
        <p:spPr>
          <a:xfrm>
            <a:off x="473202" y="377190"/>
            <a:ext cx="2564892" cy="1097280"/>
          </a:xfrm>
        </p:spPr>
        <p:txBody>
          <a:bodyPr vert="horz" lIns="91440" tIns="45720" rIns="91440" bIns="45720" rtlCol="0" anchor="ctr">
            <a:normAutofit/>
          </a:bodyPr>
          <a:lstStyle/>
          <a:p>
            <a:pPr>
              <a:spcBef>
                <a:spcPct val="0"/>
              </a:spcBef>
            </a:pPr>
            <a:r>
              <a:rPr lang="en-US" sz="3100" kern="1200">
                <a:solidFill>
                  <a:schemeClr val="tx1"/>
                </a:solidFill>
                <a:latin typeface="+mj-lt"/>
                <a:ea typeface="+mj-ea"/>
                <a:cs typeface="+mj-cs"/>
              </a:rPr>
              <a:t>Benchmark: Kalman Filter</a:t>
            </a:r>
          </a:p>
        </p:txBody>
      </p:sp>
      <p:sp>
        <p:nvSpPr>
          <p:cNvPr id="16"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674619" y="918972"/>
            <a:ext cx="1165860" cy="13716"/>
          </a:xfrm>
          <a:custGeom>
            <a:avLst/>
            <a:gdLst>
              <a:gd name="connsiteX0" fmla="*/ 0 w 1165860"/>
              <a:gd name="connsiteY0" fmla="*/ 0 h 13716"/>
              <a:gd name="connsiteX1" fmla="*/ 606247 w 1165860"/>
              <a:gd name="connsiteY1" fmla="*/ 0 h 13716"/>
              <a:gd name="connsiteX2" fmla="*/ 1165860 w 1165860"/>
              <a:gd name="connsiteY2" fmla="*/ 0 h 13716"/>
              <a:gd name="connsiteX3" fmla="*/ 1165860 w 1165860"/>
              <a:gd name="connsiteY3" fmla="*/ 13716 h 13716"/>
              <a:gd name="connsiteX4" fmla="*/ 594589 w 1165860"/>
              <a:gd name="connsiteY4" fmla="*/ 13716 h 13716"/>
              <a:gd name="connsiteX5" fmla="*/ 0 w 1165860"/>
              <a:gd name="connsiteY5" fmla="*/ 13716 h 13716"/>
              <a:gd name="connsiteX6" fmla="*/ 0 w 1165860"/>
              <a:gd name="connsiteY6" fmla="*/ 0 h 13716"/>
              <a:gd name="connsiteX0" fmla="*/ 0 w 1165860"/>
              <a:gd name="connsiteY0" fmla="*/ 0 h 13716"/>
              <a:gd name="connsiteX1" fmla="*/ 571271 w 1165860"/>
              <a:gd name="connsiteY1" fmla="*/ 0 h 13716"/>
              <a:gd name="connsiteX2" fmla="*/ 1165860 w 1165860"/>
              <a:gd name="connsiteY2" fmla="*/ 0 h 13716"/>
              <a:gd name="connsiteX3" fmla="*/ 1165860 w 1165860"/>
              <a:gd name="connsiteY3" fmla="*/ 13716 h 13716"/>
              <a:gd name="connsiteX4" fmla="*/ 582930 w 1165860"/>
              <a:gd name="connsiteY4" fmla="*/ 13716 h 13716"/>
              <a:gd name="connsiteX5" fmla="*/ 0 w 1165860"/>
              <a:gd name="connsiteY5" fmla="*/ 13716 h 13716"/>
              <a:gd name="connsiteX6" fmla="*/ 0 w 1165860"/>
              <a:gd name="connsiteY6" fmla="*/ 0 h 13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65860" h="13716" fill="none" extrusionOk="0">
                <a:moveTo>
                  <a:pt x="0" y="0"/>
                </a:moveTo>
                <a:cubicBezTo>
                  <a:pt x="162513" y="-11573"/>
                  <a:pt x="293236" y="13784"/>
                  <a:pt x="606247" y="0"/>
                </a:cubicBezTo>
                <a:cubicBezTo>
                  <a:pt x="918540" y="21259"/>
                  <a:pt x="1045080" y="-115"/>
                  <a:pt x="1165860" y="0"/>
                </a:cubicBezTo>
                <a:cubicBezTo>
                  <a:pt x="1165019" y="4344"/>
                  <a:pt x="1166624" y="8943"/>
                  <a:pt x="1165860" y="13716"/>
                </a:cubicBezTo>
                <a:cubicBezTo>
                  <a:pt x="946700" y="12426"/>
                  <a:pt x="749200" y="55216"/>
                  <a:pt x="594589" y="13716"/>
                </a:cubicBezTo>
                <a:cubicBezTo>
                  <a:pt x="456803" y="27350"/>
                  <a:pt x="127892" y="32293"/>
                  <a:pt x="0" y="13716"/>
                </a:cubicBezTo>
                <a:cubicBezTo>
                  <a:pt x="333" y="7342"/>
                  <a:pt x="-50" y="3958"/>
                  <a:pt x="0" y="0"/>
                </a:cubicBezTo>
                <a:close/>
              </a:path>
              <a:path w="1165860" h="13716" stroke="0" extrusionOk="0">
                <a:moveTo>
                  <a:pt x="0" y="0"/>
                </a:moveTo>
                <a:cubicBezTo>
                  <a:pt x="167350" y="-3293"/>
                  <a:pt x="437486" y="-21181"/>
                  <a:pt x="571271" y="0"/>
                </a:cubicBezTo>
                <a:cubicBezTo>
                  <a:pt x="682336" y="18030"/>
                  <a:pt x="900098" y="-64409"/>
                  <a:pt x="1165860" y="0"/>
                </a:cubicBezTo>
                <a:cubicBezTo>
                  <a:pt x="1165765" y="6724"/>
                  <a:pt x="1165823" y="9557"/>
                  <a:pt x="1165860" y="13716"/>
                </a:cubicBezTo>
                <a:cubicBezTo>
                  <a:pt x="972168" y="33850"/>
                  <a:pt x="797113" y="36398"/>
                  <a:pt x="582930" y="13716"/>
                </a:cubicBezTo>
                <a:cubicBezTo>
                  <a:pt x="375326" y="35428"/>
                  <a:pt x="253285" y="24936"/>
                  <a:pt x="0" y="13716"/>
                </a:cubicBezTo>
                <a:cubicBezTo>
                  <a:pt x="416" y="7935"/>
                  <a:pt x="-303" y="5797"/>
                  <a:pt x="0" y="0"/>
                </a:cubicBezTo>
                <a:close/>
              </a:path>
              <a:path w="1165860" h="13716" fill="none" stroke="0" extrusionOk="0">
                <a:moveTo>
                  <a:pt x="0" y="0"/>
                </a:moveTo>
                <a:cubicBezTo>
                  <a:pt x="141691" y="-9407"/>
                  <a:pt x="290986" y="-3815"/>
                  <a:pt x="606247" y="0"/>
                </a:cubicBezTo>
                <a:cubicBezTo>
                  <a:pt x="921700" y="15825"/>
                  <a:pt x="1020734" y="-3786"/>
                  <a:pt x="1165860" y="0"/>
                </a:cubicBezTo>
                <a:cubicBezTo>
                  <a:pt x="1164964" y="5033"/>
                  <a:pt x="1165847" y="9200"/>
                  <a:pt x="1165860" y="13716"/>
                </a:cubicBezTo>
                <a:cubicBezTo>
                  <a:pt x="917161" y="-9135"/>
                  <a:pt x="771575" y="33167"/>
                  <a:pt x="594589" y="13716"/>
                </a:cubicBezTo>
                <a:cubicBezTo>
                  <a:pt x="470947" y="9820"/>
                  <a:pt x="122508" y="15185"/>
                  <a:pt x="0" y="13716"/>
                </a:cubicBezTo>
                <a:cubicBezTo>
                  <a:pt x="-660" y="7426"/>
                  <a:pt x="-250" y="453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custGeom>
                    <a:avLst/>
                    <a:gdLst>
                      <a:gd name="connsiteX0" fmla="*/ 0 w 1165860"/>
                      <a:gd name="connsiteY0" fmla="*/ 0 h 13716"/>
                      <a:gd name="connsiteX1" fmla="*/ 606247 w 1165860"/>
                      <a:gd name="connsiteY1" fmla="*/ 0 h 13716"/>
                      <a:gd name="connsiteX2" fmla="*/ 1165860 w 1165860"/>
                      <a:gd name="connsiteY2" fmla="*/ 0 h 13716"/>
                      <a:gd name="connsiteX3" fmla="*/ 1165860 w 1165860"/>
                      <a:gd name="connsiteY3" fmla="*/ 13716 h 13716"/>
                      <a:gd name="connsiteX4" fmla="*/ 594589 w 1165860"/>
                      <a:gd name="connsiteY4" fmla="*/ 13716 h 13716"/>
                      <a:gd name="connsiteX5" fmla="*/ 0 w 1165860"/>
                      <a:gd name="connsiteY5" fmla="*/ 13716 h 13716"/>
                      <a:gd name="connsiteX6" fmla="*/ 0 w 1165860"/>
                      <a:gd name="connsiteY6" fmla="*/ 0 h 13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65860" h="13716" fill="none" extrusionOk="0">
                        <a:moveTo>
                          <a:pt x="0" y="0"/>
                        </a:moveTo>
                        <a:cubicBezTo>
                          <a:pt x="164196" y="4475"/>
                          <a:pt x="311417" y="-11483"/>
                          <a:pt x="606247" y="0"/>
                        </a:cubicBezTo>
                        <a:cubicBezTo>
                          <a:pt x="901077" y="11483"/>
                          <a:pt x="1028750" y="-4041"/>
                          <a:pt x="1165860" y="0"/>
                        </a:cubicBezTo>
                        <a:cubicBezTo>
                          <a:pt x="1165578" y="4434"/>
                          <a:pt x="1165988" y="8423"/>
                          <a:pt x="1165860" y="13716"/>
                        </a:cubicBezTo>
                        <a:cubicBezTo>
                          <a:pt x="940964" y="3888"/>
                          <a:pt x="745886" y="20893"/>
                          <a:pt x="594589" y="13716"/>
                        </a:cubicBezTo>
                        <a:cubicBezTo>
                          <a:pt x="443292" y="6539"/>
                          <a:pt x="119306" y="21776"/>
                          <a:pt x="0" y="13716"/>
                        </a:cubicBezTo>
                        <a:cubicBezTo>
                          <a:pt x="103" y="7543"/>
                          <a:pt x="-154" y="4446"/>
                          <a:pt x="0" y="0"/>
                        </a:cubicBezTo>
                        <a:close/>
                      </a:path>
                      <a:path w="1165860" h="13716" stroke="0" extrusionOk="0">
                        <a:moveTo>
                          <a:pt x="0" y="0"/>
                        </a:moveTo>
                        <a:cubicBezTo>
                          <a:pt x="199755" y="-8614"/>
                          <a:pt x="439971" y="-19466"/>
                          <a:pt x="571271" y="0"/>
                        </a:cubicBezTo>
                        <a:cubicBezTo>
                          <a:pt x="702571" y="19466"/>
                          <a:pt x="922660" y="-18418"/>
                          <a:pt x="1165860" y="0"/>
                        </a:cubicBezTo>
                        <a:cubicBezTo>
                          <a:pt x="1165756" y="6849"/>
                          <a:pt x="1166068" y="9414"/>
                          <a:pt x="1165860" y="13716"/>
                        </a:cubicBezTo>
                        <a:cubicBezTo>
                          <a:pt x="981594" y="16996"/>
                          <a:pt x="788922" y="30312"/>
                          <a:pt x="582930" y="13716"/>
                        </a:cubicBezTo>
                        <a:cubicBezTo>
                          <a:pt x="376938" y="-2880"/>
                          <a:pt x="227474" y="40246"/>
                          <a:pt x="0" y="13716"/>
                        </a:cubicBezTo>
                        <a:cubicBezTo>
                          <a:pt x="469" y="7851"/>
                          <a:pt x="200" y="5770"/>
                          <a:pt x="0" y="0"/>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53F211E3-006D-9507-E5BA-BDD367C6D7C4}"/>
              </a:ext>
            </a:extLst>
          </p:cNvPr>
          <p:cNvSpPr txBox="1"/>
          <p:nvPr/>
        </p:nvSpPr>
        <p:spPr>
          <a:xfrm>
            <a:off x="3490721" y="377190"/>
            <a:ext cx="5170932" cy="1097280"/>
          </a:xfrm>
          <a:prstGeom prst="rect">
            <a:avLst/>
          </a:prstGeom>
        </p:spPr>
        <p:txBody>
          <a:bodyPr vert="horz" lIns="91440" tIns="45720" rIns="91440" bIns="45720" rtlCol="0" anchor="ctr">
            <a:noAutofit/>
          </a:bodyPr>
          <a:lstStyle/>
          <a:p>
            <a:pPr indent="-228600">
              <a:lnSpc>
                <a:spcPct val="90000"/>
              </a:lnSpc>
              <a:spcAft>
                <a:spcPts val="600"/>
              </a:spcAft>
              <a:buFont typeface="Arial" panose="020B0604020202020204" pitchFamily="34" charset="0"/>
              <a:buChar char="•"/>
            </a:pPr>
            <a:r>
              <a:rPr lang="en-US" sz="1000" kern="1200" dirty="0">
                <a:solidFill>
                  <a:schemeClr val="tx1"/>
                </a:solidFill>
                <a:latin typeface="+mn-lt"/>
                <a:ea typeface="+mn-ea"/>
                <a:cs typeface="+mn-cs"/>
              </a:rPr>
              <a:t>​</a:t>
            </a:r>
          </a:p>
          <a:p>
            <a:pPr marL="171450" indent="-171450">
              <a:lnSpc>
                <a:spcPct val="90000"/>
              </a:lnSpc>
              <a:spcAft>
                <a:spcPts val="600"/>
              </a:spcAft>
              <a:buFont typeface="Arial" panose="020B0604020202020204" pitchFamily="34" charset="0"/>
              <a:buChar char="•"/>
            </a:pPr>
            <a:r>
              <a:rPr lang="en-US" sz="1000" kern="1200" dirty="0">
                <a:solidFill>
                  <a:schemeClr val="tx1"/>
                </a:solidFill>
                <a:latin typeface="+mn-lt"/>
                <a:ea typeface="+mn-ea"/>
                <a:cs typeface="+mn-cs"/>
              </a:rPr>
              <a:t>A mathematical algorithm that uses a series of measurements observed over time, containing statistical noise and other inaccuracies, to estimate the underlying state of a system.​</a:t>
            </a:r>
          </a:p>
          <a:p>
            <a:pPr marL="171450" indent="-171450">
              <a:lnSpc>
                <a:spcPct val="90000"/>
              </a:lnSpc>
              <a:spcAft>
                <a:spcPts val="600"/>
              </a:spcAft>
              <a:buFont typeface="Arial" panose="020B0604020202020204" pitchFamily="34" charset="0"/>
              <a:buChar char="•"/>
            </a:pPr>
            <a:r>
              <a:rPr lang="en-US" sz="1000" kern="1200" dirty="0">
                <a:solidFill>
                  <a:schemeClr val="tx1"/>
                </a:solidFill>
                <a:latin typeface="+mn-lt"/>
                <a:ea typeface="+mn-ea"/>
                <a:cs typeface="+mn-cs"/>
              </a:rPr>
              <a:t>Combine predictions based on the system model with measurements to obtain an optimal estimate of the system state.​</a:t>
            </a:r>
          </a:p>
          <a:p>
            <a:pPr marL="171450" indent="-171450">
              <a:lnSpc>
                <a:spcPct val="90000"/>
              </a:lnSpc>
              <a:spcAft>
                <a:spcPts val="600"/>
              </a:spcAft>
              <a:buFont typeface="Arial" panose="020B0604020202020204" pitchFamily="34" charset="0"/>
              <a:buChar char="•"/>
            </a:pPr>
            <a:r>
              <a:rPr lang="en-US" sz="1000" kern="1200" dirty="0">
                <a:solidFill>
                  <a:schemeClr val="tx1"/>
                </a:solidFill>
                <a:latin typeface="+mn-lt"/>
                <a:ea typeface="+mn-ea"/>
                <a:cs typeface="+mn-cs"/>
              </a:rPr>
              <a:t>Two steps: prediction step &amp; and update step​</a:t>
            </a:r>
          </a:p>
          <a:p>
            <a:pPr indent="-228600">
              <a:lnSpc>
                <a:spcPct val="90000"/>
              </a:lnSpc>
              <a:buFont typeface="Arial" panose="020B0604020202020204" pitchFamily="34" charset="0"/>
              <a:buChar char="•"/>
            </a:pPr>
            <a:endParaRPr lang="en-US" sz="1000" kern="1200" dirty="0">
              <a:solidFill>
                <a:schemeClr val="tx1"/>
              </a:solidFill>
              <a:latin typeface="+mn-lt"/>
              <a:ea typeface="+mn-ea"/>
              <a:cs typeface="+mn-cs"/>
            </a:endParaRPr>
          </a:p>
        </p:txBody>
      </p:sp>
      <p:pic>
        <p:nvPicPr>
          <p:cNvPr id="6" name="Picture 5" descr="A graph showing a line of signals&#10;&#10;Description automatically generated with medium confidence">
            <a:extLst>
              <a:ext uri="{FF2B5EF4-FFF2-40B4-BE49-F238E27FC236}">
                <a16:creationId xmlns:a16="http://schemas.microsoft.com/office/drawing/2014/main" id="{3EE6301F-486D-1D34-715E-0E6ACB8465D2}"/>
              </a:ext>
            </a:extLst>
          </p:cNvPr>
          <p:cNvPicPr>
            <a:picLocks noChangeAspect="1"/>
          </p:cNvPicPr>
          <p:nvPr/>
        </p:nvPicPr>
        <p:blipFill>
          <a:blip r:embed="rId2"/>
          <a:stretch>
            <a:fillRect/>
          </a:stretch>
        </p:blipFill>
        <p:spPr>
          <a:xfrm>
            <a:off x="459486" y="1706772"/>
            <a:ext cx="7278624" cy="2969514"/>
          </a:xfrm>
          <a:prstGeom prst="rect">
            <a:avLst/>
          </a:prstGeom>
        </p:spPr>
      </p:pic>
    </p:spTree>
    <p:extLst>
      <p:ext uri="{BB962C8B-B14F-4D97-AF65-F5344CB8AC3E}">
        <p14:creationId xmlns:p14="http://schemas.microsoft.com/office/powerpoint/2010/main" val="10410162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3363022-C969-41E9-8EB2-E4C94908C1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771" cy="513901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D1AD6B3-BE88-4CEB-BA17-790657CC47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 y="0"/>
            <a:ext cx="9143772"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561D27A-007A-0242-F774-DD01401A8D62}"/>
              </a:ext>
            </a:extLst>
          </p:cNvPr>
          <p:cNvSpPr>
            <a:spLocks noGrp="1"/>
          </p:cNvSpPr>
          <p:nvPr>
            <p:ph type="title"/>
          </p:nvPr>
        </p:nvSpPr>
        <p:spPr>
          <a:xfrm>
            <a:off x="4942996" y="3200874"/>
            <a:ext cx="3604497" cy="972836"/>
          </a:xfrm>
        </p:spPr>
        <p:txBody>
          <a:bodyPr vert="horz" lIns="91440" tIns="45720" rIns="91440" bIns="45720" rtlCol="0" anchor="t">
            <a:normAutofit/>
          </a:bodyPr>
          <a:lstStyle/>
          <a:p>
            <a:pPr>
              <a:spcBef>
                <a:spcPct val="0"/>
              </a:spcBef>
            </a:pPr>
            <a:r>
              <a:rPr lang="en-US" sz="3000" kern="1200" dirty="0">
                <a:solidFill>
                  <a:srgbClr val="002060"/>
                </a:solidFill>
                <a:latin typeface="+mj-lt"/>
                <a:ea typeface="+mj-ea"/>
                <a:cs typeface="+mj-cs"/>
              </a:rPr>
              <a:t>Thank You</a:t>
            </a:r>
            <a:br>
              <a:rPr lang="en-US" sz="3000" kern="1200" dirty="0">
                <a:solidFill>
                  <a:schemeClr val="tx2"/>
                </a:solidFill>
                <a:latin typeface="+mj-lt"/>
                <a:ea typeface="+mj-ea"/>
                <a:cs typeface="+mj-cs"/>
              </a:rPr>
            </a:br>
            <a:endParaRPr lang="en-US" sz="3000" kern="1200" dirty="0">
              <a:solidFill>
                <a:schemeClr val="tx2"/>
              </a:solidFill>
              <a:latin typeface="+mj-lt"/>
              <a:ea typeface="+mj-ea"/>
              <a:cs typeface="+mj-cs"/>
            </a:endParaRPr>
          </a:p>
        </p:txBody>
      </p:sp>
      <p:pic>
        <p:nvPicPr>
          <p:cNvPr id="6" name="Graphic 5" descr="Smiling Face with No Fill">
            <a:extLst>
              <a:ext uri="{FF2B5EF4-FFF2-40B4-BE49-F238E27FC236}">
                <a16:creationId xmlns:a16="http://schemas.microsoft.com/office/drawing/2014/main" id="{7FB71EEA-1B0A-7E37-A109-5DBBEB6EFBD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5352" y="1361489"/>
            <a:ext cx="3106320" cy="3106320"/>
          </a:xfrm>
          <a:custGeom>
            <a:avLst/>
            <a:gdLst/>
            <a:ahLst/>
            <a:cxnLst/>
            <a:rect l="l" t="t" r="r" b="b"/>
            <a:pathLst>
              <a:path w="4141760" h="4377846">
                <a:moveTo>
                  <a:pt x="0" y="0"/>
                </a:moveTo>
                <a:lnTo>
                  <a:pt x="4141760" y="0"/>
                </a:lnTo>
                <a:lnTo>
                  <a:pt x="4141760" y="4377846"/>
                </a:lnTo>
                <a:lnTo>
                  <a:pt x="0" y="4377846"/>
                </a:lnTo>
                <a:close/>
              </a:path>
            </a:pathLst>
          </a:custGeom>
        </p:spPr>
      </p:pic>
      <p:grpSp>
        <p:nvGrpSpPr>
          <p:cNvPr id="13" name="Group 12">
            <a:extLst>
              <a:ext uri="{FF2B5EF4-FFF2-40B4-BE49-F238E27FC236}">
                <a16:creationId xmlns:a16="http://schemas.microsoft.com/office/drawing/2014/main" id="{89D1390B-7E13-4B4F-9CB2-391063412E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89" y="-4482"/>
            <a:ext cx="4679005" cy="5147982"/>
            <a:chOff x="305" y="-5977"/>
            <a:chExt cx="6238675" cy="6863979"/>
          </a:xfrm>
        </p:grpSpPr>
        <p:sp>
          <p:nvSpPr>
            <p:cNvPr id="14" name="Freeform: Shape 13">
              <a:extLst>
                <a:ext uri="{FF2B5EF4-FFF2-40B4-BE49-F238E27FC236}">
                  <a16:creationId xmlns:a16="http://schemas.microsoft.com/office/drawing/2014/main" id="{9E720206-AA49-4786-A932-A2650DE091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34854"/>
              <a:ext cx="6028697" cy="6817170"/>
            </a:xfrm>
            <a:custGeom>
              <a:avLst/>
              <a:gdLst>
                <a:gd name="connsiteX0" fmla="*/ 6028697 w 6028697"/>
                <a:gd name="connsiteY0" fmla="*/ 6155323 h 6817170"/>
                <a:gd name="connsiteX1" fmla="*/ 6028697 w 6028697"/>
                <a:gd name="connsiteY1" fmla="*/ 6817170 h 6817170"/>
                <a:gd name="connsiteX2" fmla="*/ 5157862 w 6028697"/>
                <a:gd name="connsiteY2" fmla="*/ 6817170 h 6817170"/>
                <a:gd name="connsiteX3" fmla="*/ 5347156 w 6028697"/>
                <a:gd name="connsiteY3" fmla="*/ 6687553 h 6817170"/>
                <a:gd name="connsiteX4" fmla="*/ 5487470 w 6028697"/>
                <a:gd name="connsiteY4" fmla="*/ 6581714 h 6817170"/>
                <a:gd name="connsiteX5" fmla="*/ 5627642 w 6028697"/>
                <a:gd name="connsiteY5" fmla="*/ 6472328 h 6817170"/>
                <a:gd name="connsiteX6" fmla="*/ 5911392 w 6028697"/>
                <a:gd name="connsiteY6" fmla="*/ 6245328 h 6817170"/>
                <a:gd name="connsiteX7" fmla="*/ 4481066 w 6028697"/>
                <a:gd name="connsiteY7" fmla="*/ 478 h 6817170"/>
                <a:gd name="connsiteX8" fmla="*/ 4672258 w 6028697"/>
                <a:gd name="connsiteY8" fmla="*/ 7519 h 6817170"/>
                <a:gd name="connsiteX9" fmla="*/ 5429869 w 6028697"/>
                <a:gd name="connsiteY9" fmla="*/ 125134 h 6817170"/>
                <a:gd name="connsiteX10" fmla="*/ 5976319 w 6028697"/>
                <a:gd name="connsiteY10" fmla="*/ 314893 h 6817170"/>
                <a:gd name="connsiteX11" fmla="*/ 6028697 w 6028697"/>
                <a:gd name="connsiteY11" fmla="*/ 339901 h 6817170"/>
                <a:gd name="connsiteX12" fmla="*/ 6028697 w 6028697"/>
                <a:gd name="connsiteY12" fmla="*/ 732458 h 6817170"/>
                <a:gd name="connsiteX13" fmla="*/ 5990985 w 6028697"/>
                <a:gd name="connsiteY13" fmla="*/ 712211 h 6817170"/>
                <a:gd name="connsiteX14" fmla="*/ 5341339 w 6028697"/>
                <a:gd name="connsiteY14" fmla="*/ 475281 h 6817170"/>
                <a:gd name="connsiteX15" fmla="*/ 4651969 w 6028697"/>
                <a:gd name="connsiteY15" fmla="*/ 377104 h 6817170"/>
                <a:gd name="connsiteX16" fmla="*/ 3953093 w 6028697"/>
                <a:gd name="connsiteY16" fmla="*/ 402498 h 6817170"/>
                <a:gd name="connsiteX17" fmla="*/ 3267413 w 6028697"/>
                <a:gd name="connsiteY17" fmla="*/ 546643 h 6817170"/>
                <a:gd name="connsiteX18" fmla="*/ 1439498 w 6028697"/>
                <a:gd name="connsiteY18" fmla="*/ 1568141 h 6817170"/>
                <a:gd name="connsiteX19" fmla="*/ 960671 w 6028697"/>
                <a:gd name="connsiteY19" fmla="*/ 2082013 h 6817170"/>
                <a:gd name="connsiteX20" fmla="*/ 581866 w 6028697"/>
                <a:gd name="connsiteY20" fmla="*/ 2672638 h 6817170"/>
                <a:gd name="connsiteX21" fmla="*/ 324789 w 6028697"/>
                <a:gd name="connsiteY21" fmla="*/ 3325262 h 6817170"/>
                <a:gd name="connsiteX22" fmla="*/ 231151 w 6028697"/>
                <a:gd name="connsiteY22" fmla="*/ 4022292 h 6817170"/>
                <a:gd name="connsiteX23" fmla="*/ 270592 w 6028697"/>
                <a:gd name="connsiteY23" fmla="*/ 4362792 h 6817170"/>
                <a:gd name="connsiteX24" fmla="*/ 387213 w 6028697"/>
                <a:gd name="connsiteY24" fmla="*/ 4681585 h 6817170"/>
                <a:gd name="connsiteX25" fmla="*/ 468507 w 6028697"/>
                <a:gd name="connsiteY25" fmla="*/ 4831546 h 6817170"/>
                <a:gd name="connsiteX26" fmla="*/ 561862 w 6028697"/>
                <a:gd name="connsiteY26" fmla="*/ 4976826 h 6817170"/>
                <a:gd name="connsiteX27" fmla="*/ 777511 w 6028697"/>
                <a:gd name="connsiteY27" fmla="*/ 5257597 h 6817170"/>
                <a:gd name="connsiteX28" fmla="*/ 1010895 w 6028697"/>
                <a:gd name="connsiteY28" fmla="*/ 5540494 h 6817170"/>
                <a:gd name="connsiteX29" fmla="*/ 1126948 w 6028697"/>
                <a:gd name="connsiteY29" fmla="*/ 5688186 h 6817170"/>
                <a:gd name="connsiteX30" fmla="*/ 1182706 w 6028697"/>
                <a:gd name="connsiteY30" fmla="*/ 5760543 h 6817170"/>
                <a:gd name="connsiteX31" fmla="*/ 1237327 w 6028697"/>
                <a:gd name="connsiteY31" fmla="*/ 5830060 h 6817170"/>
                <a:gd name="connsiteX32" fmla="*/ 1706649 w 6028697"/>
                <a:gd name="connsiteY32" fmla="*/ 6342797 h 6817170"/>
                <a:gd name="connsiteX33" fmla="*/ 1956207 w 6028697"/>
                <a:gd name="connsiteY33" fmla="*/ 6573484 h 6817170"/>
                <a:gd name="connsiteX34" fmla="*/ 2217681 w 6028697"/>
                <a:gd name="connsiteY34" fmla="*/ 6786297 h 6817170"/>
                <a:gd name="connsiteX35" fmla="*/ 2260820 w 6028697"/>
                <a:gd name="connsiteY35" fmla="*/ 6817170 h 6817170"/>
                <a:gd name="connsiteX36" fmla="*/ 1429497 w 6028697"/>
                <a:gd name="connsiteY36" fmla="*/ 6817170 h 6817170"/>
                <a:gd name="connsiteX37" fmla="*/ 1327275 w 6028697"/>
                <a:gd name="connsiteY37" fmla="*/ 6713800 h 6817170"/>
                <a:gd name="connsiteX38" fmla="*/ 1080556 w 6028697"/>
                <a:gd name="connsiteY38" fmla="*/ 6414443 h 6817170"/>
                <a:gd name="connsiteX39" fmla="*/ 865189 w 6028697"/>
                <a:gd name="connsiteY39" fmla="*/ 6097496 h 6817170"/>
                <a:gd name="connsiteX40" fmla="*/ 814823 w 6028697"/>
                <a:gd name="connsiteY40" fmla="*/ 6016911 h 6817170"/>
                <a:gd name="connsiteX41" fmla="*/ 766729 w 6028697"/>
                <a:gd name="connsiteY41" fmla="*/ 5938453 h 6817170"/>
                <a:gd name="connsiteX42" fmla="*/ 671672 w 6028697"/>
                <a:gd name="connsiteY42" fmla="*/ 5786648 h 6817170"/>
                <a:gd name="connsiteX43" fmla="*/ 474608 w 6028697"/>
                <a:gd name="connsiteY43" fmla="*/ 5474664 h 6817170"/>
                <a:gd name="connsiteX44" fmla="*/ 282652 w 6028697"/>
                <a:gd name="connsiteY44" fmla="*/ 5146508 h 6817170"/>
                <a:gd name="connsiteX45" fmla="*/ 196108 w 6028697"/>
                <a:gd name="connsiteY45" fmla="*/ 4972712 h 6817170"/>
                <a:gd name="connsiteX46" fmla="*/ 122474 w 6028697"/>
                <a:gd name="connsiteY46" fmla="*/ 4791821 h 6817170"/>
                <a:gd name="connsiteX47" fmla="*/ 65724 w 6028697"/>
                <a:gd name="connsiteY47" fmla="*/ 4603129 h 6817170"/>
                <a:gd name="connsiteX48" fmla="*/ 44727 w 6028697"/>
                <a:gd name="connsiteY48" fmla="*/ 4506937 h 6817170"/>
                <a:gd name="connsiteX49" fmla="*/ 35505 w 6028697"/>
                <a:gd name="connsiteY49" fmla="*/ 4458699 h 6817170"/>
                <a:gd name="connsiteX50" fmla="*/ 27845 w 6028697"/>
                <a:gd name="connsiteY50" fmla="*/ 4410320 h 6817170"/>
                <a:gd name="connsiteX51" fmla="*/ 37 w 6028697"/>
                <a:gd name="connsiteY51" fmla="*/ 4022292 h 6817170"/>
                <a:gd name="connsiteX52" fmla="*/ 78777 w 6028697"/>
                <a:gd name="connsiteY52" fmla="*/ 3267236 h 6817170"/>
                <a:gd name="connsiteX53" fmla="*/ 315424 w 6028697"/>
                <a:gd name="connsiteY53" fmla="*/ 2543673 h 6817170"/>
                <a:gd name="connsiteX54" fmla="*/ 1202710 w 6028697"/>
                <a:gd name="connsiteY54" fmla="*/ 1314895 h 6817170"/>
                <a:gd name="connsiteX55" fmla="*/ 1791065 w 6028697"/>
                <a:gd name="connsiteY55" fmla="*/ 833514 h 6817170"/>
                <a:gd name="connsiteX56" fmla="*/ 3908404 w 6028697"/>
                <a:gd name="connsiteY56" fmla="*/ 29794 h 6817170"/>
                <a:gd name="connsiteX57" fmla="*/ 4481066 w 6028697"/>
                <a:gd name="connsiteY57" fmla="*/ 478 h 681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28697" h="6817170">
                  <a:moveTo>
                    <a:pt x="6028697" y="6155323"/>
                  </a:moveTo>
                  <a:lnTo>
                    <a:pt x="6028697" y="6817170"/>
                  </a:lnTo>
                  <a:lnTo>
                    <a:pt x="5157862" y="6817170"/>
                  </a:lnTo>
                  <a:lnTo>
                    <a:pt x="5347156" y="6687553"/>
                  </a:lnTo>
                  <a:cubicBezTo>
                    <a:pt x="5394117" y="6653219"/>
                    <a:pt x="5440793" y="6617608"/>
                    <a:pt x="5487470" y="6581714"/>
                  </a:cubicBezTo>
                  <a:cubicBezTo>
                    <a:pt x="5534147" y="6545820"/>
                    <a:pt x="5580966" y="6509358"/>
                    <a:pt x="5627642" y="6472328"/>
                  </a:cubicBezTo>
                  <a:lnTo>
                    <a:pt x="5911392" y="6245328"/>
                  </a:lnTo>
                  <a:close/>
                  <a:moveTo>
                    <a:pt x="4481066" y="478"/>
                  </a:moveTo>
                  <a:cubicBezTo>
                    <a:pt x="4544817" y="1422"/>
                    <a:pt x="4608563" y="3769"/>
                    <a:pt x="4672258" y="7519"/>
                  </a:cubicBezTo>
                  <a:cubicBezTo>
                    <a:pt x="4927973" y="22364"/>
                    <a:pt x="5181687" y="61751"/>
                    <a:pt x="5429869" y="125134"/>
                  </a:cubicBezTo>
                  <a:cubicBezTo>
                    <a:pt x="5617090" y="173104"/>
                    <a:pt x="5799867" y="236595"/>
                    <a:pt x="5976319" y="314893"/>
                  </a:cubicBezTo>
                  <a:lnTo>
                    <a:pt x="6028697" y="339901"/>
                  </a:lnTo>
                  <a:lnTo>
                    <a:pt x="6028697" y="732458"/>
                  </a:lnTo>
                  <a:lnTo>
                    <a:pt x="5990985" y="712211"/>
                  </a:lnTo>
                  <a:cubicBezTo>
                    <a:pt x="5783917" y="609342"/>
                    <a:pt x="5566013" y="529876"/>
                    <a:pt x="5341339" y="475281"/>
                  </a:cubicBezTo>
                  <a:cubicBezTo>
                    <a:pt x="5115233" y="420503"/>
                    <a:pt x="4884375" y="387624"/>
                    <a:pt x="4651969" y="377104"/>
                  </a:cubicBezTo>
                  <a:cubicBezTo>
                    <a:pt x="4418713" y="365171"/>
                    <a:pt x="4184861" y="373670"/>
                    <a:pt x="3953093" y="402498"/>
                  </a:cubicBezTo>
                  <a:cubicBezTo>
                    <a:pt x="3721001" y="431832"/>
                    <a:pt x="3491675" y="480040"/>
                    <a:pt x="3267413" y="546643"/>
                  </a:cubicBezTo>
                  <a:cubicBezTo>
                    <a:pt x="2591323" y="750761"/>
                    <a:pt x="1967642" y="1099289"/>
                    <a:pt x="1439498" y="1568141"/>
                  </a:cubicBezTo>
                  <a:cubicBezTo>
                    <a:pt x="1265589" y="1725523"/>
                    <a:pt x="1105393" y="1897434"/>
                    <a:pt x="960671" y="2082013"/>
                  </a:cubicBezTo>
                  <a:cubicBezTo>
                    <a:pt x="815775" y="2266294"/>
                    <a:pt x="688923" y="2464081"/>
                    <a:pt x="581866" y="2672638"/>
                  </a:cubicBezTo>
                  <a:cubicBezTo>
                    <a:pt x="473765" y="2880669"/>
                    <a:pt x="387610" y="3099397"/>
                    <a:pt x="324789" y="3325262"/>
                  </a:cubicBezTo>
                  <a:cubicBezTo>
                    <a:pt x="262714" y="3552403"/>
                    <a:pt x="231223" y="3786822"/>
                    <a:pt x="231151" y="4022292"/>
                  </a:cubicBezTo>
                  <a:cubicBezTo>
                    <a:pt x="231413" y="4136912"/>
                    <a:pt x="244645" y="4251136"/>
                    <a:pt x="270592" y="4362792"/>
                  </a:cubicBezTo>
                  <a:cubicBezTo>
                    <a:pt x="297885" y="4472943"/>
                    <a:pt x="336983" y="4579833"/>
                    <a:pt x="387213" y="4681585"/>
                  </a:cubicBezTo>
                  <a:cubicBezTo>
                    <a:pt x="412042" y="4732517"/>
                    <a:pt x="439423" y="4782457"/>
                    <a:pt x="468507" y="4831546"/>
                  </a:cubicBezTo>
                  <a:cubicBezTo>
                    <a:pt x="497591" y="4880636"/>
                    <a:pt x="529230" y="4929015"/>
                    <a:pt x="561862" y="4976826"/>
                  </a:cubicBezTo>
                  <a:cubicBezTo>
                    <a:pt x="627975" y="5072166"/>
                    <a:pt x="701466" y="5164668"/>
                    <a:pt x="777511" y="5257597"/>
                  </a:cubicBezTo>
                  <a:cubicBezTo>
                    <a:pt x="853556" y="5350524"/>
                    <a:pt x="933574" y="5443594"/>
                    <a:pt x="1010895" y="5540494"/>
                  </a:cubicBezTo>
                  <a:cubicBezTo>
                    <a:pt x="1049957" y="5588732"/>
                    <a:pt x="1088642" y="5637963"/>
                    <a:pt x="1126948" y="5688186"/>
                  </a:cubicBezTo>
                  <a:lnTo>
                    <a:pt x="1182706" y="5760543"/>
                  </a:lnTo>
                  <a:cubicBezTo>
                    <a:pt x="1201007" y="5783669"/>
                    <a:pt x="1218458" y="5807503"/>
                    <a:pt x="1237327" y="5830060"/>
                  </a:cubicBezTo>
                  <a:cubicBezTo>
                    <a:pt x="1383714" y="6009916"/>
                    <a:pt x="1540413" y="6181116"/>
                    <a:pt x="1706649" y="6342797"/>
                  </a:cubicBezTo>
                  <a:cubicBezTo>
                    <a:pt x="1788084" y="6422531"/>
                    <a:pt x="1871265" y="6499427"/>
                    <a:pt x="1956207" y="6573484"/>
                  </a:cubicBezTo>
                  <a:cubicBezTo>
                    <a:pt x="2041332" y="6647402"/>
                    <a:pt x="2127733" y="6718907"/>
                    <a:pt x="2217681" y="6786297"/>
                  </a:cubicBezTo>
                  <a:lnTo>
                    <a:pt x="2260820" y="6817170"/>
                  </a:lnTo>
                  <a:lnTo>
                    <a:pt x="1429497" y="6817170"/>
                  </a:lnTo>
                  <a:lnTo>
                    <a:pt x="1327275" y="6713800"/>
                  </a:lnTo>
                  <a:cubicBezTo>
                    <a:pt x="1239186" y="6618984"/>
                    <a:pt x="1156797" y="6519019"/>
                    <a:pt x="1080556" y="6414443"/>
                  </a:cubicBezTo>
                  <a:cubicBezTo>
                    <a:pt x="1004653" y="6310734"/>
                    <a:pt x="932439" y="6205177"/>
                    <a:pt x="865189" y="6097496"/>
                  </a:cubicBezTo>
                  <a:cubicBezTo>
                    <a:pt x="847881" y="6070823"/>
                    <a:pt x="831565" y="6043725"/>
                    <a:pt x="814823" y="6016911"/>
                  </a:cubicBezTo>
                  <a:lnTo>
                    <a:pt x="766729" y="5938453"/>
                  </a:lnTo>
                  <a:cubicBezTo>
                    <a:pt x="735941" y="5887947"/>
                    <a:pt x="703878" y="5837581"/>
                    <a:pt x="671672" y="5786648"/>
                  </a:cubicBezTo>
                  <a:lnTo>
                    <a:pt x="474608" y="5474664"/>
                  </a:lnTo>
                  <a:cubicBezTo>
                    <a:pt x="408778" y="5368968"/>
                    <a:pt x="343516" y="5260008"/>
                    <a:pt x="282652" y="5146508"/>
                  </a:cubicBezTo>
                  <a:cubicBezTo>
                    <a:pt x="252290" y="5089759"/>
                    <a:pt x="223065" y="5032015"/>
                    <a:pt x="196108" y="4972712"/>
                  </a:cubicBezTo>
                  <a:cubicBezTo>
                    <a:pt x="169152" y="4913408"/>
                    <a:pt x="144607" y="4853111"/>
                    <a:pt x="122474" y="4791821"/>
                  </a:cubicBezTo>
                  <a:cubicBezTo>
                    <a:pt x="100342" y="4730532"/>
                    <a:pt x="81757" y="4666830"/>
                    <a:pt x="65724" y="4603129"/>
                  </a:cubicBezTo>
                  <a:cubicBezTo>
                    <a:pt x="58205" y="4571064"/>
                    <a:pt x="50828" y="4539143"/>
                    <a:pt x="44727" y="4506937"/>
                  </a:cubicBezTo>
                  <a:lnTo>
                    <a:pt x="35505" y="4458699"/>
                  </a:lnTo>
                  <a:lnTo>
                    <a:pt x="27845" y="4410320"/>
                  </a:lnTo>
                  <a:cubicBezTo>
                    <a:pt x="8635" y="4281881"/>
                    <a:pt x="-661" y="4152150"/>
                    <a:pt x="37" y="4022292"/>
                  </a:cubicBezTo>
                  <a:cubicBezTo>
                    <a:pt x="712" y="3768592"/>
                    <a:pt x="27094" y="3515615"/>
                    <a:pt x="78777" y="3267236"/>
                  </a:cubicBezTo>
                  <a:cubicBezTo>
                    <a:pt x="130048" y="3017876"/>
                    <a:pt x="209439" y="2775142"/>
                    <a:pt x="315424" y="2543673"/>
                  </a:cubicBezTo>
                  <a:cubicBezTo>
                    <a:pt x="528236" y="2081161"/>
                    <a:pt x="838234" y="1667312"/>
                    <a:pt x="1202710" y="1314895"/>
                  </a:cubicBezTo>
                  <a:cubicBezTo>
                    <a:pt x="1385514" y="1138814"/>
                    <a:pt x="1582282" y="977831"/>
                    <a:pt x="1791065" y="833514"/>
                  </a:cubicBezTo>
                  <a:cubicBezTo>
                    <a:pt x="2420037" y="395614"/>
                    <a:pt x="3147288" y="119557"/>
                    <a:pt x="3908404" y="29794"/>
                  </a:cubicBezTo>
                  <a:cubicBezTo>
                    <a:pt x="4098509" y="7429"/>
                    <a:pt x="4289811" y="-2355"/>
                    <a:pt x="4481066" y="478"/>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Freeform: Shape 20">
              <a:extLst>
                <a:ext uri="{FF2B5EF4-FFF2-40B4-BE49-F238E27FC236}">
                  <a16:creationId xmlns:a16="http://schemas.microsoft.com/office/drawing/2014/main" id="{C72F6EE6-EDE9-45A5-8F6D-02B9B7CB2C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1"/>
              <a:ext cx="6165116"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Freeform: Shape 21">
              <a:extLst>
                <a:ext uri="{FF2B5EF4-FFF2-40B4-BE49-F238E27FC236}">
                  <a16:creationId xmlns:a16="http://schemas.microsoft.com/office/drawing/2014/main" id="{C093DC50-3BD7-46B1-A300-CD207E152F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5977"/>
              <a:ext cx="6238675"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8701546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70"/>
        <p:cNvGrpSpPr/>
        <p:nvPr/>
      </p:nvGrpSpPr>
      <p:grpSpPr>
        <a:xfrm>
          <a:off x="0" y="0"/>
          <a:ext cx="0" cy="0"/>
          <a:chOff x="0" y="0"/>
          <a:chExt cx="0" cy="0"/>
        </a:xfrm>
      </p:grpSpPr>
      <p:sp>
        <p:nvSpPr>
          <p:cNvPr id="171" name="Google Shape;171;p30"/>
          <p:cNvSpPr/>
          <p:nvPr/>
        </p:nvSpPr>
        <p:spPr>
          <a:xfrm>
            <a:off x="0" y="0"/>
            <a:ext cx="9144000" cy="5143500"/>
          </a:xfrm>
          <a:prstGeom prst="rect">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pic>
        <p:nvPicPr>
          <p:cNvPr id="172" name="Google Shape;172;p30"/>
          <p:cNvPicPr preferRelativeResize="0">
            <a:picLocks noGrp="1"/>
          </p:cNvPicPr>
          <p:nvPr>
            <p:ph type="pic" idx="3"/>
          </p:nvPr>
        </p:nvPicPr>
        <p:blipFill rotWithShape="1">
          <a:blip r:embed="rId3">
            <a:alphaModFix/>
          </a:blip>
          <a:srcRect l="19242" r="2" b="2"/>
          <a:stretch/>
        </p:blipFill>
        <p:spPr>
          <a:xfrm>
            <a:off x="6396991" y="8"/>
            <a:ext cx="2747010" cy="2551169"/>
          </a:xfrm>
          <a:prstGeom prst="rect">
            <a:avLst/>
          </a:prstGeom>
          <a:solidFill>
            <a:schemeClr val="accent5"/>
          </a:solidFill>
          <a:ln>
            <a:noFill/>
          </a:ln>
        </p:spPr>
      </p:pic>
      <p:pic>
        <p:nvPicPr>
          <p:cNvPr id="173" name="Google Shape;173;p30" descr="A collage of a person's legs and feet&#10;&#10;Description automatically generated"/>
          <p:cNvPicPr preferRelativeResize="0">
            <a:picLocks noGrp="1"/>
          </p:cNvPicPr>
          <p:nvPr>
            <p:ph type="pic" idx="2"/>
          </p:nvPr>
        </p:nvPicPr>
        <p:blipFill rotWithShape="1">
          <a:blip r:embed="rId4">
            <a:alphaModFix/>
          </a:blip>
          <a:srcRect l="23365" r="13287" b="2"/>
          <a:stretch/>
        </p:blipFill>
        <p:spPr>
          <a:xfrm>
            <a:off x="3836486" y="-94585"/>
            <a:ext cx="3088582" cy="2551169"/>
          </a:xfrm>
          <a:prstGeom prst="rect">
            <a:avLst/>
          </a:prstGeom>
          <a:solidFill>
            <a:schemeClr val="accent5"/>
          </a:solidFill>
          <a:ln>
            <a:noFill/>
          </a:ln>
        </p:spPr>
      </p:pic>
      <p:pic>
        <p:nvPicPr>
          <p:cNvPr id="174" name="Google Shape;174;p30"/>
          <p:cNvPicPr preferRelativeResize="0">
            <a:picLocks noGrp="1"/>
          </p:cNvPicPr>
          <p:nvPr>
            <p:ph type="pic" idx="4"/>
          </p:nvPr>
        </p:nvPicPr>
        <p:blipFill rotWithShape="1">
          <a:blip r:embed="rId5">
            <a:alphaModFix/>
          </a:blip>
          <a:srcRect t="10826" r="-1" b="14377"/>
          <a:stretch/>
        </p:blipFill>
        <p:spPr>
          <a:xfrm>
            <a:off x="3876265" y="2592324"/>
            <a:ext cx="5267735" cy="2551176"/>
          </a:xfrm>
          <a:prstGeom prst="rect">
            <a:avLst/>
          </a:prstGeom>
          <a:solidFill>
            <a:schemeClr val="accent5"/>
          </a:solidFill>
          <a:ln>
            <a:noFill/>
          </a:ln>
        </p:spPr>
      </p:pic>
      <p:sp>
        <p:nvSpPr>
          <p:cNvPr id="175" name="Google Shape;175;p30"/>
          <p:cNvSpPr/>
          <p:nvPr/>
        </p:nvSpPr>
        <p:spPr>
          <a:xfrm>
            <a:off x="0" y="0"/>
            <a:ext cx="4449724" cy="5143500"/>
          </a:xfrm>
          <a:custGeom>
            <a:avLst/>
            <a:gdLst/>
            <a:ahLst/>
            <a:cxnLst/>
            <a:rect l="l" t="t" r="r" b="b"/>
            <a:pathLst>
              <a:path w="5932965" h="6858000" extrusionOk="0">
                <a:moveTo>
                  <a:pt x="0" y="0"/>
                </a:moveTo>
                <a:lnTo>
                  <a:pt x="5140363" y="0"/>
                </a:lnTo>
                <a:lnTo>
                  <a:pt x="5152943" y="23550"/>
                </a:lnTo>
                <a:cubicBezTo>
                  <a:pt x="5642847" y="987256"/>
                  <a:pt x="5932965" y="2183538"/>
                  <a:pt x="5932965" y="3479505"/>
                </a:cubicBezTo>
                <a:cubicBezTo>
                  <a:pt x="5932965" y="4675783"/>
                  <a:pt x="5685764" y="5787121"/>
                  <a:pt x="5262410" y="6708999"/>
                </a:cubicBezTo>
                <a:lnTo>
                  <a:pt x="5190385" y="6858000"/>
                </a:lnTo>
                <a:lnTo>
                  <a:pt x="0" y="6858000"/>
                </a:lnTo>
                <a:close/>
              </a:path>
            </a:pathLst>
          </a:custGeom>
          <a:solidFill>
            <a:schemeClr val="lt1"/>
          </a:solidFill>
          <a:ln w="9525" cap="flat" cmpd="sng">
            <a:solidFill>
              <a:srgbClr val="EFEFEF"/>
            </a:solidFill>
            <a:prstDash val="solid"/>
            <a:miter lim="800000"/>
            <a:headEnd type="none" w="sm" len="sm"/>
            <a:tailEnd type="none" w="sm" len="sm"/>
          </a:ln>
          <a:effectLst>
            <a:outerShdw blurRad="50800" dist="38100" algn="l" rotWithShape="0">
              <a:srgbClr val="D8D8D8">
                <a:alpha val="29803"/>
              </a:srgbClr>
            </a:outerShdw>
          </a:effectLst>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Calibri"/>
              <a:buNone/>
            </a:pPr>
            <a:endParaRPr sz="1400" b="0" i="0" u="none" strike="noStrike" cap="none">
              <a:solidFill>
                <a:srgbClr val="FFFFFF"/>
              </a:solidFill>
              <a:latin typeface="Calibri"/>
              <a:ea typeface="Calibri"/>
              <a:cs typeface="Calibri"/>
              <a:sym typeface="Calibri"/>
            </a:endParaRPr>
          </a:p>
        </p:txBody>
      </p:sp>
      <p:sp>
        <p:nvSpPr>
          <p:cNvPr id="176" name="Google Shape;176;p30"/>
          <p:cNvSpPr/>
          <p:nvPr/>
        </p:nvSpPr>
        <p:spPr>
          <a:xfrm>
            <a:off x="0" y="0"/>
            <a:ext cx="4441750" cy="5143500"/>
          </a:xfrm>
          <a:custGeom>
            <a:avLst/>
            <a:gdLst/>
            <a:ahLst/>
            <a:cxnLst/>
            <a:rect l="l" t="t" r="r" b="b"/>
            <a:pathLst>
              <a:path w="5922333" h="6858000" extrusionOk="0">
                <a:moveTo>
                  <a:pt x="0" y="0"/>
                </a:moveTo>
                <a:lnTo>
                  <a:pt x="5129731" y="0"/>
                </a:lnTo>
                <a:lnTo>
                  <a:pt x="5142311" y="23550"/>
                </a:lnTo>
                <a:cubicBezTo>
                  <a:pt x="5632215" y="987256"/>
                  <a:pt x="5922333" y="2183538"/>
                  <a:pt x="5922333" y="3479505"/>
                </a:cubicBezTo>
                <a:cubicBezTo>
                  <a:pt x="5922333" y="4675783"/>
                  <a:pt x="5675132" y="5787121"/>
                  <a:pt x="5251778" y="6708999"/>
                </a:cubicBezTo>
                <a:lnTo>
                  <a:pt x="5179753" y="6858000"/>
                </a:lnTo>
                <a:lnTo>
                  <a:pt x="0" y="6858000"/>
                </a:lnTo>
                <a:close/>
              </a:path>
            </a:pathLst>
          </a:custGeom>
          <a:solidFill>
            <a:schemeClr val="l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Calibri"/>
              <a:buNone/>
            </a:pPr>
            <a:endParaRPr sz="1400" b="0" i="0" u="none" strike="noStrike" cap="none">
              <a:solidFill>
                <a:srgbClr val="FFFFFF"/>
              </a:solidFill>
              <a:latin typeface="Calibri"/>
              <a:ea typeface="Calibri"/>
              <a:cs typeface="Calibri"/>
              <a:sym typeface="Calibri"/>
            </a:endParaRPr>
          </a:p>
        </p:txBody>
      </p:sp>
      <p:sp>
        <p:nvSpPr>
          <p:cNvPr id="177" name="Google Shape;177;p30"/>
          <p:cNvSpPr txBox="1">
            <a:spLocks noGrp="1"/>
          </p:cNvSpPr>
          <p:nvPr>
            <p:ph type="title"/>
          </p:nvPr>
        </p:nvSpPr>
        <p:spPr>
          <a:xfrm>
            <a:off x="231258" y="514350"/>
            <a:ext cx="3796537" cy="994172"/>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dk1"/>
              </a:buClr>
              <a:buSzPts val="2600"/>
              <a:buFont typeface="Algerian"/>
              <a:buNone/>
            </a:pPr>
            <a:r>
              <a:rPr lang="en" sz="2600" b="1">
                <a:solidFill>
                  <a:schemeClr val="dk1"/>
                </a:solidFill>
                <a:latin typeface="Algerian"/>
                <a:ea typeface="Algerian"/>
                <a:cs typeface="Algerian"/>
                <a:sym typeface="Algerian"/>
              </a:rPr>
              <a:t>LULULEMON BUSINESS LINE  </a:t>
            </a:r>
            <a:endParaRPr/>
          </a:p>
        </p:txBody>
      </p:sp>
      <p:sp>
        <p:nvSpPr>
          <p:cNvPr id="178" name="Google Shape;178;p30"/>
          <p:cNvSpPr/>
          <p:nvPr/>
        </p:nvSpPr>
        <p:spPr>
          <a:xfrm>
            <a:off x="0" y="762650"/>
            <a:ext cx="96012" cy="490427"/>
          </a:xfrm>
          <a:prstGeom prst="rect">
            <a:avLst/>
          </a:prstGeom>
          <a:solidFill>
            <a:schemeClr val="accent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Calibri"/>
              <a:buNone/>
            </a:pPr>
            <a:endParaRPr sz="1400" b="0" i="0" u="none" strike="noStrike" cap="none">
              <a:solidFill>
                <a:srgbClr val="FFFFFF"/>
              </a:solidFill>
              <a:latin typeface="Calibri"/>
              <a:ea typeface="Calibri"/>
              <a:cs typeface="Calibri"/>
              <a:sym typeface="Calibri"/>
            </a:endParaRPr>
          </a:p>
        </p:txBody>
      </p:sp>
      <p:sp>
        <p:nvSpPr>
          <p:cNvPr id="179" name="Google Shape;179;p30"/>
          <p:cNvSpPr/>
          <p:nvPr/>
        </p:nvSpPr>
        <p:spPr>
          <a:xfrm>
            <a:off x="329183" y="1567456"/>
            <a:ext cx="3727829" cy="13716"/>
          </a:xfrm>
          <a:prstGeom prst="rect">
            <a:avLst/>
          </a:prstGeom>
          <a:solidFill>
            <a:srgbClr val="D5D5D5"/>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Calibri"/>
              <a:buNone/>
            </a:pPr>
            <a:endParaRPr sz="1400" b="0" i="0" u="none" strike="noStrike" cap="none">
              <a:solidFill>
                <a:srgbClr val="FFFFFF"/>
              </a:solidFill>
              <a:latin typeface="Calibri"/>
              <a:ea typeface="Calibri"/>
              <a:cs typeface="Calibri"/>
              <a:sym typeface="Calibri"/>
            </a:endParaRPr>
          </a:p>
        </p:txBody>
      </p:sp>
      <p:sp>
        <p:nvSpPr>
          <p:cNvPr id="180" name="Google Shape;180;p30"/>
          <p:cNvSpPr txBox="1">
            <a:spLocks noGrp="1"/>
          </p:cNvSpPr>
          <p:nvPr>
            <p:ph type="body" idx="1"/>
          </p:nvPr>
        </p:nvSpPr>
        <p:spPr>
          <a:xfrm>
            <a:off x="96012" y="1885950"/>
            <a:ext cx="3931784" cy="2750058"/>
          </a:xfrm>
          <a:prstGeom prst="rect">
            <a:avLst/>
          </a:prstGeom>
          <a:noFill/>
          <a:ln>
            <a:noFill/>
          </a:ln>
        </p:spPr>
        <p:txBody>
          <a:bodyPr spcFirstLastPara="1" wrap="square" lIns="68575" tIns="34275" rIns="68575" bIns="34275" anchor="t" anchorCtr="0">
            <a:normAutofit/>
          </a:bodyPr>
          <a:lstStyle/>
          <a:p>
            <a:pPr marL="381000" lvl="0" indent="-171450" algn="l" rtl="0">
              <a:lnSpc>
                <a:spcPct val="90000"/>
              </a:lnSpc>
              <a:spcBef>
                <a:spcPts val="0"/>
              </a:spcBef>
              <a:spcAft>
                <a:spcPts val="0"/>
              </a:spcAft>
              <a:buClr>
                <a:schemeClr val="dk1"/>
              </a:buClr>
              <a:buSzPts val="1900"/>
              <a:buFont typeface="Arial"/>
              <a:buChar char="•"/>
            </a:pPr>
            <a:r>
              <a:rPr lang="en" sz="1900"/>
              <a:t>Yoga and Athletic Apparel</a:t>
            </a:r>
            <a:endParaRPr/>
          </a:p>
          <a:p>
            <a:pPr marL="381000" lvl="0" indent="-171450" algn="l" rtl="0">
              <a:lnSpc>
                <a:spcPct val="90000"/>
              </a:lnSpc>
              <a:spcBef>
                <a:spcPts val="800"/>
              </a:spcBef>
              <a:spcAft>
                <a:spcPts val="0"/>
              </a:spcAft>
              <a:buClr>
                <a:schemeClr val="dk1"/>
              </a:buClr>
              <a:buSzPts val="1900"/>
              <a:buFont typeface="Arial"/>
              <a:buChar char="•"/>
            </a:pPr>
            <a:r>
              <a:rPr lang="en" sz="1900"/>
              <a:t>Men's and Women's Collections</a:t>
            </a:r>
            <a:endParaRPr/>
          </a:p>
          <a:p>
            <a:pPr marL="381000" lvl="0" indent="-171450" algn="l" rtl="0">
              <a:lnSpc>
                <a:spcPct val="90000"/>
              </a:lnSpc>
              <a:spcBef>
                <a:spcPts val="800"/>
              </a:spcBef>
              <a:spcAft>
                <a:spcPts val="0"/>
              </a:spcAft>
              <a:buClr>
                <a:schemeClr val="dk1"/>
              </a:buClr>
              <a:buSzPts val="1900"/>
              <a:buFont typeface="Arial"/>
              <a:buChar char="•"/>
            </a:pPr>
            <a:r>
              <a:rPr lang="en" sz="1900"/>
              <a:t>Athleisure</a:t>
            </a:r>
            <a:endParaRPr/>
          </a:p>
          <a:p>
            <a:pPr marL="381000" lvl="0" indent="-171450" algn="l" rtl="0">
              <a:lnSpc>
                <a:spcPct val="90000"/>
              </a:lnSpc>
              <a:spcBef>
                <a:spcPts val="800"/>
              </a:spcBef>
              <a:spcAft>
                <a:spcPts val="0"/>
              </a:spcAft>
              <a:buClr>
                <a:schemeClr val="dk1"/>
              </a:buClr>
              <a:buSzPts val="1900"/>
              <a:buFont typeface="Arial"/>
              <a:buChar char="•"/>
            </a:pPr>
            <a:r>
              <a:rPr lang="en" sz="1900"/>
              <a:t>Footwear</a:t>
            </a:r>
            <a:endParaRPr/>
          </a:p>
          <a:p>
            <a:pPr marL="381000" lvl="0" indent="-171450" algn="l" rtl="0">
              <a:lnSpc>
                <a:spcPct val="90000"/>
              </a:lnSpc>
              <a:spcBef>
                <a:spcPts val="800"/>
              </a:spcBef>
              <a:spcAft>
                <a:spcPts val="0"/>
              </a:spcAft>
              <a:buClr>
                <a:schemeClr val="dk1"/>
              </a:buClr>
              <a:buSzPts val="1900"/>
              <a:buFont typeface="Arial"/>
              <a:buChar char="•"/>
            </a:pPr>
            <a:r>
              <a:rPr lang="en" sz="1900"/>
              <a:t>Online Sales</a:t>
            </a:r>
            <a:endParaRPr/>
          </a:p>
          <a:p>
            <a:pPr marL="381000" lvl="0" indent="-171450" algn="l" rtl="0">
              <a:lnSpc>
                <a:spcPct val="90000"/>
              </a:lnSpc>
              <a:spcBef>
                <a:spcPts val="800"/>
              </a:spcBef>
              <a:spcAft>
                <a:spcPts val="0"/>
              </a:spcAft>
              <a:buClr>
                <a:schemeClr val="dk1"/>
              </a:buClr>
              <a:buSzPts val="1900"/>
              <a:buFont typeface="Arial"/>
              <a:buChar char="•"/>
            </a:pPr>
            <a:r>
              <a:rPr lang="en" sz="1900"/>
              <a:t>Retail Stores</a:t>
            </a:r>
            <a:endParaRPr/>
          </a:p>
          <a:p>
            <a:pPr marL="381000" lvl="0" indent="-171450" algn="l" rtl="0">
              <a:lnSpc>
                <a:spcPct val="90000"/>
              </a:lnSpc>
              <a:spcBef>
                <a:spcPts val="800"/>
              </a:spcBef>
              <a:spcAft>
                <a:spcPts val="0"/>
              </a:spcAft>
              <a:buClr>
                <a:schemeClr val="dk1"/>
              </a:buClr>
              <a:buSzPts val="1900"/>
              <a:buFont typeface="Arial"/>
              <a:buChar char="•"/>
            </a:pPr>
            <a:r>
              <a:rPr lang="en" sz="1900"/>
              <a:t>Fitness and Community Initiatives</a:t>
            </a:r>
            <a:endParaRPr/>
          </a:p>
        </p:txBody>
      </p:sp>
      <p:sp>
        <p:nvSpPr>
          <p:cNvPr id="181" name="Google Shape;181;p30"/>
          <p:cNvSpPr txBox="1">
            <a:spLocks noGrp="1"/>
          </p:cNvSpPr>
          <p:nvPr>
            <p:ph type="sldNum" idx="12"/>
          </p:nvPr>
        </p:nvSpPr>
        <p:spPr>
          <a:xfrm>
            <a:off x="7647467" y="4767263"/>
            <a:ext cx="1160491" cy="273844"/>
          </a:xfrm>
          <a:prstGeom prst="rect">
            <a:avLst/>
          </a:prstGeom>
          <a:noFill/>
          <a:ln>
            <a:noFill/>
          </a:ln>
        </p:spPr>
        <p:txBody>
          <a:bodyPr spcFirstLastPara="1" wrap="square" lIns="68575" tIns="34275" rIns="68575" bIns="34275" anchor="ctr" anchorCtr="0">
            <a:normAutofit/>
          </a:bodyPr>
          <a:lstStyle/>
          <a:p>
            <a:pPr marL="0" lvl="0" indent="0" algn="r" rtl="0">
              <a:spcBef>
                <a:spcPts val="0"/>
              </a:spcBef>
              <a:spcAft>
                <a:spcPts val="0"/>
              </a:spcAft>
              <a:buNone/>
            </a:pPr>
            <a:fld id="{00000000-1234-1234-1234-123412341234}" type="slidenum">
              <a:rPr lang="en">
                <a:solidFill>
                  <a:schemeClr val="lt1"/>
                </a:solidFill>
              </a:rPr>
              <a:t>3</a:t>
            </a:fld>
            <a:endParaRPr>
              <a:solidFill>
                <a:schemeClr val="lt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31"/>
          <p:cNvSpPr txBox="1">
            <a:spLocks noGrp="1"/>
          </p:cNvSpPr>
          <p:nvPr>
            <p:ph type="title"/>
          </p:nvPr>
        </p:nvSpPr>
        <p:spPr>
          <a:xfrm>
            <a:off x="1104900" y="246248"/>
            <a:ext cx="7886700" cy="7446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rgbClr val="2D3B45"/>
              </a:buClr>
              <a:buSzPts val="3300"/>
              <a:buFont typeface="Lato"/>
              <a:buNone/>
            </a:pPr>
            <a:r>
              <a:rPr lang="en">
                <a:solidFill>
                  <a:srgbClr val="2D3B45"/>
                </a:solidFill>
                <a:latin typeface="Lato"/>
                <a:ea typeface="Lato"/>
                <a:cs typeface="Lato"/>
                <a:sym typeface="Lato"/>
              </a:rPr>
              <a:t>      </a:t>
            </a:r>
            <a:r>
              <a:rPr lang="en" b="0" i="0">
                <a:solidFill>
                  <a:srgbClr val="2D3B45"/>
                </a:solidFill>
                <a:latin typeface="Lato"/>
                <a:ea typeface="Lato"/>
                <a:cs typeface="Lato"/>
                <a:sym typeface="Lato"/>
              </a:rPr>
              <a:t>Lululemon stock price history</a:t>
            </a:r>
            <a:endParaRPr/>
          </a:p>
        </p:txBody>
      </p:sp>
      <p:sp>
        <p:nvSpPr>
          <p:cNvPr id="187" name="Google Shape;187;p31"/>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p>
            <a:pPr marL="0" lvl="0" indent="0" algn="l" rtl="0">
              <a:spcBef>
                <a:spcPts val="0"/>
              </a:spcBef>
              <a:spcAft>
                <a:spcPts val="0"/>
              </a:spcAft>
              <a:buNone/>
            </a:pPr>
            <a:r>
              <a:rPr lang="en"/>
              <a:t>Thursday, October 12, 2023</a:t>
            </a:r>
            <a:endParaRPr/>
          </a:p>
        </p:txBody>
      </p:sp>
      <p:sp>
        <p:nvSpPr>
          <p:cNvPr id="188" name="Google Shape;188;p31"/>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r>
              <a:rPr lang="en"/>
              <a:t>Stock Price of Lululemon (LULU)</a:t>
            </a:r>
            <a:endParaRPr/>
          </a:p>
        </p:txBody>
      </p:sp>
      <p:sp>
        <p:nvSpPr>
          <p:cNvPr id="189" name="Google Shape;189;p31"/>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en"/>
              <a:t>4</a:t>
            </a:fld>
            <a:endParaRPr/>
          </a:p>
        </p:txBody>
      </p:sp>
      <p:pic>
        <p:nvPicPr>
          <p:cNvPr id="190" name="Google Shape;190;p31"/>
          <p:cNvPicPr preferRelativeResize="0"/>
          <p:nvPr/>
        </p:nvPicPr>
        <p:blipFill>
          <a:blip r:embed="rId3">
            <a:alphaModFix/>
          </a:blip>
          <a:stretch>
            <a:fillRect/>
          </a:stretch>
        </p:blipFill>
        <p:spPr>
          <a:xfrm>
            <a:off x="152400" y="1040675"/>
            <a:ext cx="8839202" cy="34220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95"/>
        <p:cNvGrpSpPr/>
        <p:nvPr/>
      </p:nvGrpSpPr>
      <p:grpSpPr>
        <a:xfrm>
          <a:off x="0" y="0"/>
          <a:ext cx="0" cy="0"/>
          <a:chOff x="0" y="0"/>
          <a:chExt cx="0" cy="0"/>
        </a:xfrm>
      </p:grpSpPr>
      <p:sp>
        <p:nvSpPr>
          <p:cNvPr id="196" name="Google Shape;196;p32"/>
          <p:cNvSpPr/>
          <p:nvPr/>
        </p:nvSpPr>
        <p:spPr>
          <a:xfrm>
            <a:off x="0" y="0"/>
            <a:ext cx="9144000" cy="5143500"/>
          </a:xfrm>
          <a:prstGeom prst="rect">
            <a:avLst/>
          </a:prstGeom>
          <a:solidFill>
            <a:schemeClr val="dk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197" name="Google Shape;197;p32"/>
          <p:cNvSpPr txBox="1">
            <a:spLocks noGrp="1"/>
          </p:cNvSpPr>
          <p:nvPr>
            <p:ph type="title"/>
          </p:nvPr>
        </p:nvSpPr>
        <p:spPr>
          <a:xfrm>
            <a:off x="628648" y="3321000"/>
            <a:ext cx="5780033" cy="1050300"/>
          </a:xfrm>
          <a:prstGeom prst="rect">
            <a:avLst/>
          </a:prstGeom>
          <a:noFill/>
          <a:ln>
            <a:noFill/>
          </a:ln>
        </p:spPr>
        <p:txBody>
          <a:bodyPr spcFirstLastPara="1" wrap="square" lIns="68575" tIns="34275" rIns="68575" bIns="34275" anchor="b" anchorCtr="0">
            <a:normAutofit/>
          </a:bodyPr>
          <a:lstStyle/>
          <a:p>
            <a:pPr marL="0" lvl="0" indent="0" algn="l" rtl="0">
              <a:lnSpc>
                <a:spcPct val="90000"/>
              </a:lnSpc>
              <a:spcBef>
                <a:spcPts val="0"/>
              </a:spcBef>
              <a:spcAft>
                <a:spcPts val="0"/>
              </a:spcAft>
              <a:buClr>
                <a:schemeClr val="lt1"/>
              </a:buClr>
              <a:buSzPts val="6000"/>
              <a:buFont typeface="Arial"/>
              <a:buNone/>
            </a:pPr>
            <a:r>
              <a:rPr lang="en" sz="6000" b="1">
                <a:solidFill>
                  <a:schemeClr val="lt1"/>
                </a:solidFill>
                <a:latin typeface="Arial"/>
                <a:ea typeface="Arial"/>
                <a:cs typeface="Arial"/>
                <a:sym typeface="Arial"/>
              </a:rPr>
              <a:t>Competitors </a:t>
            </a:r>
            <a:endParaRPr/>
          </a:p>
        </p:txBody>
      </p:sp>
      <p:grpSp>
        <p:nvGrpSpPr>
          <p:cNvPr id="198" name="Google Shape;198;p32"/>
          <p:cNvGrpSpPr/>
          <p:nvPr/>
        </p:nvGrpSpPr>
        <p:grpSpPr>
          <a:xfrm>
            <a:off x="0" y="1"/>
            <a:ext cx="9144000" cy="3214619"/>
            <a:chOff x="0" y="1"/>
            <a:chExt cx="12192000" cy="4286159"/>
          </a:xfrm>
        </p:grpSpPr>
        <p:grpSp>
          <p:nvGrpSpPr>
            <p:cNvPr id="199" name="Google Shape;199;p32"/>
            <p:cNvGrpSpPr/>
            <p:nvPr/>
          </p:nvGrpSpPr>
          <p:grpSpPr>
            <a:xfrm>
              <a:off x="0" y="1"/>
              <a:ext cx="12192000" cy="4000975"/>
              <a:chOff x="0" y="1"/>
              <a:chExt cx="12192000" cy="4000975"/>
            </a:xfrm>
          </p:grpSpPr>
          <p:sp>
            <p:nvSpPr>
              <p:cNvPr id="200" name="Google Shape;200;p32"/>
              <p:cNvSpPr/>
              <p:nvPr/>
            </p:nvSpPr>
            <p:spPr>
              <a:xfrm>
                <a:off x="0" y="1"/>
                <a:ext cx="12192000" cy="4000975"/>
              </a:xfrm>
              <a:custGeom>
                <a:avLst/>
                <a:gdLst/>
                <a:ahLst/>
                <a:cxnLst/>
                <a:rect l="l" t="t" r="r" b="b"/>
                <a:pathLst>
                  <a:path w="12192000" h="4000975" extrusionOk="0">
                    <a:moveTo>
                      <a:pt x="0" y="0"/>
                    </a:moveTo>
                    <a:lnTo>
                      <a:pt x="12192000" y="0"/>
                    </a:lnTo>
                    <a:lnTo>
                      <a:pt x="12192000" y="4000975"/>
                    </a:lnTo>
                    <a:lnTo>
                      <a:pt x="4591050" y="3848100"/>
                    </a:lnTo>
                    <a:lnTo>
                      <a:pt x="0" y="3999921"/>
                    </a:lnTo>
                    <a:close/>
                  </a:path>
                </a:pathLst>
              </a:custGeom>
              <a:solidFill>
                <a:schemeClr val="dk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201" name="Google Shape;201;p32"/>
              <p:cNvSpPr/>
              <p:nvPr/>
            </p:nvSpPr>
            <p:spPr>
              <a:xfrm>
                <a:off x="0" y="1"/>
                <a:ext cx="12192000" cy="4000975"/>
              </a:xfrm>
              <a:custGeom>
                <a:avLst/>
                <a:gdLst/>
                <a:ahLst/>
                <a:cxnLst/>
                <a:rect l="l" t="t" r="r" b="b"/>
                <a:pathLst>
                  <a:path w="12192000" h="4000975" extrusionOk="0">
                    <a:moveTo>
                      <a:pt x="0" y="0"/>
                    </a:moveTo>
                    <a:lnTo>
                      <a:pt x="12192000" y="0"/>
                    </a:lnTo>
                    <a:lnTo>
                      <a:pt x="12192000" y="4000975"/>
                    </a:lnTo>
                    <a:lnTo>
                      <a:pt x="4591050" y="3848100"/>
                    </a:lnTo>
                    <a:lnTo>
                      <a:pt x="0" y="3999921"/>
                    </a:lnTo>
                    <a:close/>
                  </a:path>
                </a:pathLst>
              </a:custGeom>
              <a:solidFill>
                <a:schemeClr val="lt1">
                  <a:alpha val="13725"/>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grpSp>
        <p:grpSp>
          <p:nvGrpSpPr>
            <p:cNvPr id="202" name="Google Shape;202;p32"/>
            <p:cNvGrpSpPr/>
            <p:nvPr/>
          </p:nvGrpSpPr>
          <p:grpSpPr>
            <a:xfrm>
              <a:off x="0" y="3528992"/>
              <a:ext cx="12192000" cy="757168"/>
              <a:chOff x="0" y="2959818"/>
              <a:chExt cx="12192000" cy="757168"/>
            </a:xfrm>
          </p:grpSpPr>
          <p:sp>
            <p:nvSpPr>
              <p:cNvPr id="203" name="Google Shape;203;p32"/>
              <p:cNvSpPr/>
              <p:nvPr/>
            </p:nvSpPr>
            <p:spPr>
              <a:xfrm>
                <a:off x="0" y="2959818"/>
                <a:ext cx="12192000" cy="757168"/>
              </a:xfrm>
              <a:custGeom>
                <a:avLst/>
                <a:gdLst/>
                <a:ahLst/>
                <a:cxnLst/>
                <a:rect l="l" t="t" r="r" b="b"/>
                <a:pathLst>
                  <a:path w="12192000" h="757168" extrusionOk="0">
                    <a:moveTo>
                      <a:pt x="0" y="0"/>
                    </a:moveTo>
                    <a:lnTo>
                      <a:pt x="41653" y="6945"/>
                    </a:lnTo>
                    <a:cubicBezTo>
                      <a:pt x="55151" y="9178"/>
                      <a:pt x="68996" y="11810"/>
                      <a:pt x="81317" y="15509"/>
                    </a:cubicBezTo>
                    <a:cubicBezTo>
                      <a:pt x="92911" y="18978"/>
                      <a:pt x="102562" y="24446"/>
                      <a:pt x="114150" y="28105"/>
                    </a:cubicBezTo>
                    <a:cubicBezTo>
                      <a:pt x="145644" y="37958"/>
                      <a:pt x="177914" y="47281"/>
                      <a:pt x="214865" y="58374"/>
                    </a:cubicBezTo>
                    <a:cubicBezTo>
                      <a:pt x="236680" y="42349"/>
                      <a:pt x="264438" y="53534"/>
                      <a:pt x="299237" y="63560"/>
                    </a:cubicBezTo>
                    <a:cubicBezTo>
                      <a:pt x="334763" y="73816"/>
                      <a:pt x="376093" y="78654"/>
                      <a:pt x="415570" y="83774"/>
                    </a:cubicBezTo>
                    <a:cubicBezTo>
                      <a:pt x="487949" y="93100"/>
                      <a:pt x="560804" y="100354"/>
                      <a:pt x="633210" y="109108"/>
                    </a:cubicBezTo>
                    <a:cubicBezTo>
                      <a:pt x="648566" y="111058"/>
                      <a:pt x="666073" y="114072"/>
                      <a:pt x="677567" y="119446"/>
                    </a:cubicBezTo>
                    <a:cubicBezTo>
                      <a:pt x="756262" y="155621"/>
                      <a:pt x="853422" y="169678"/>
                      <a:pt x="946429" y="171502"/>
                    </a:cubicBezTo>
                    <a:cubicBezTo>
                      <a:pt x="1019582" y="173044"/>
                      <a:pt x="1091239" y="175083"/>
                      <a:pt x="1163367" y="182106"/>
                    </a:cubicBezTo>
                    <a:cubicBezTo>
                      <a:pt x="1168863" y="182586"/>
                      <a:pt x="1176224" y="182589"/>
                      <a:pt x="1180337" y="181279"/>
                    </a:cubicBezTo>
                    <a:cubicBezTo>
                      <a:pt x="1205822" y="172503"/>
                      <a:pt x="1231920" y="173109"/>
                      <a:pt x="1263939" y="173070"/>
                    </a:cubicBezTo>
                    <a:cubicBezTo>
                      <a:pt x="1309211" y="172961"/>
                      <a:pt x="1350592" y="176848"/>
                      <a:pt x="1392213" y="183225"/>
                    </a:cubicBezTo>
                    <a:cubicBezTo>
                      <a:pt x="1422516" y="187866"/>
                      <a:pt x="1453010" y="195759"/>
                      <a:pt x="1479752" y="205174"/>
                    </a:cubicBezTo>
                    <a:cubicBezTo>
                      <a:pt x="1516962" y="218381"/>
                      <a:pt x="1553071" y="224660"/>
                      <a:pt x="1589813" y="211706"/>
                    </a:cubicBezTo>
                    <a:cubicBezTo>
                      <a:pt x="1629541" y="197953"/>
                      <a:pt x="1673292" y="205778"/>
                      <a:pt x="1716264" y="207459"/>
                    </a:cubicBezTo>
                    <a:cubicBezTo>
                      <a:pt x="1734988" y="208248"/>
                      <a:pt x="1754789" y="209668"/>
                      <a:pt x="1772900" y="208137"/>
                    </a:cubicBezTo>
                    <a:cubicBezTo>
                      <a:pt x="1825381" y="203828"/>
                      <a:pt x="1876222" y="195808"/>
                      <a:pt x="1929319" y="193822"/>
                    </a:cubicBezTo>
                    <a:cubicBezTo>
                      <a:pt x="1958819" y="192698"/>
                      <a:pt x="1991232" y="199166"/>
                      <a:pt x="2021514" y="204186"/>
                    </a:cubicBezTo>
                    <a:cubicBezTo>
                      <a:pt x="2052154" y="209417"/>
                      <a:pt x="2082323" y="216530"/>
                      <a:pt x="2111753" y="223797"/>
                    </a:cubicBezTo>
                    <a:cubicBezTo>
                      <a:pt x="2131736" y="228659"/>
                      <a:pt x="2153567" y="233429"/>
                      <a:pt x="2169356" y="241125"/>
                    </a:cubicBezTo>
                    <a:cubicBezTo>
                      <a:pt x="2205243" y="258649"/>
                      <a:pt x="2242901" y="263295"/>
                      <a:pt x="2286638" y="257382"/>
                    </a:cubicBezTo>
                    <a:cubicBezTo>
                      <a:pt x="2293313" y="256396"/>
                      <a:pt x="2301018" y="256799"/>
                      <a:pt x="2308368" y="256995"/>
                    </a:cubicBezTo>
                    <a:cubicBezTo>
                      <a:pt x="2426026" y="259155"/>
                      <a:pt x="2543593" y="262834"/>
                      <a:pt x="2660621" y="262863"/>
                    </a:cubicBezTo>
                    <a:cubicBezTo>
                      <a:pt x="2708088" y="262871"/>
                      <a:pt x="2754165" y="254412"/>
                      <a:pt x="2801134" y="250006"/>
                    </a:cubicBezTo>
                    <a:cubicBezTo>
                      <a:pt x="2810748" y="249174"/>
                      <a:pt x="2821504" y="247638"/>
                      <a:pt x="2830994" y="249091"/>
                    </a:cubicBezTo>
                    <a:cubicBezTo>
                      <a:pt x="2934354" y="264045"/>
                      <a:pt x="3032340" y="255254"/>
                      <a:pt x="3129084" y="242009"/>
                    </a:cubicBezTo>
                    <a:cubicBezTo>
                      <a:pt x="3139090" y="240625"/>
                      <a:pt x="3151170" y="241831"/>
                      <a:pt x="3162162" y="242789"/>
                    </a:cubicBezTo>
                    <a:cubicBezTo>
                      <a:pt x="3192925" y="245736"/>
                      <a:pt x="3225969" y="254145"/>
                      <a:pt x="3254072" y="251612"/>
                    </a:cubicBezTo>
                    <a:cubicBezTo>
                      <a:pt x="3328782" y="244461"/>
                      <a:pt x="3402881" y="234992"/>
                      <a:pt x="3473491" y="221903"/>
                    </a:cubicBezTo>
                    <a:cubicBezTo>
                      <a:pt x="3545212" y="208683"/>
                      <a:pt x="3611651" y="197856"/>
                      <a:pt x="3691860" y="219228"/>
                    </a:cubicBezTo>
                    <a:cubicBezTo>
                      <a:pt x="3725977" y="228268"/>
                      <a:pt x="3771754" y="225515"/>
                      <a:pt x="3811494" y="225691"/>
                    </a:cubicBezTo>
                    <a:cubicBezTo>
                      <a:pt x="3840564" y="225687"/>
                      <a:pt x="3868906" y="218586"/>
                      <a:pt x="3897533" y="220087"/>
                    </a:cubicBezTo>
                    <a:cubicBezTo>
                      <a:pt x="3973874" y="224087"/>
                      <a:pt x="4042293" y="217563"/>
                      <a:pt x="4109430" y="200477"/>
                    </a:cubicBezTo>
                    <a:cubicBezTo>
                      <a:pt x="4135544" y="193834"/>
                      <a:pt x="4175268" y="201258"/>
                      <a:pt x="4208772" y="200914"/>
                    </a:cubicBezTo>
                    <a:cubicBezTo>
                      <a:pt x="4244136" y="200288"/>
                      <a:pt x="4280583" y="199908"/>
                      <a:pt x="4314641" y="196159"/>
                    </a:cubicBezTo>
                    <a:cubicBezTo>
                      <a:pt x="4402743" y="186278"/>
                      <a:pt x="4489848" y="174436"/>
                      <a:pt x="4577622" y="163774"/>
                    </a:cubicBezTo>
                    <a:cubicBezTo>
                      <a:pt x="4649843" y="154967"/>
                      <a:pt x="4719794" y="168553"/>
                      <a:pt x="4790345" y="177592"/>
                    </a:cubicBezTo>
                    <a:cubicBezTo>
                      <a:pt x="4834576" y="183345"/>
                      <a:pt x="4875614" y="193701"/>
                      <a:pt x="4926164" y="184139"/>
                    </a:cubicBezTo>
                    <a:cubicBezTo>
                      <a:pt x="4974485" y="175032"/>
                      <a:pt x="5034899" y="180870"/>
                      <a:pt x="5088812" y="177401"/>
                    </a:cubicBezTo>
                    <a:cubicBezTo>
                      <a:pt x="5134238" y="174439"/>
                      <a:pt x="5178353" y="168165"/>
                      <a:pt x="5222466" y="162082"/>
                    </a:cubicBezTo>
                    <a:cubicBezTo>
                      <a:pt x="5282519" y="153783"/>
                      <a:pt x="5341864" y="144876"/>
                      <a:pt x="5406528" y="153987"/>
                    </a:cubicBezTo>
                    <a:cubicBezTo>
                      <a:pt x="5479960" y="164323"/>
                      <a:pt x="5531876" y="142624"/>
                      <a:pt x="5590716" y="129490"/>
                    </a:cubicBezTo>
                    <a:cubicBezTo>
                      <a:pt x="5631296" y="120553"/>
                      <a:pt x="5675395" y="114659"/>
                      <a:pt x="5719429" y="110099"/>
                    </a:cubicBezTo>
                    <a:cubicBezTo>
                      <a:pt x="5778247" y="104215"/>
                      <a:pt x="5838715" y="102042"/>
                      <a:pt x="5897895" y="96368"/>
                    </a:cubicBezTo>
                    <a:cubicBezTo>
                      <a:pt x="5987399" y="87895"/>
                      <a:pt x="6077855" y="82333"/>
                      <a:pt x="6169957" y="94411"/>
                    </a:cubicBezTo>
                    <a:cubicBezTo>
                      <a:pt x="6212360" y="99875"/>
                      <a:pt x="6252010" y="101763"/>
                      <a:pt x="6294827" y="99236"/>
                    </a:cubicBezTo>
                    <a:cubicBezTo>
                      <a:pt x="6364965" y="95091"/>
                      <a:pt x="6436581" y="97891"/>
                      <a:pt x="6494261" y="71724"/>
                    </a:cubicBezTo>
                    <a:cubicBezTo>
                      <a:pt x="6514615" y="62488"/>
                      <a:pt x="6550354" y="61691"/>
                      <a:pt x="6579627" y="57883"/>
                    </a:cubicBezTo>
                    <a:cubicBezTo>
                      <a:pt x="6613354" y="53353"/>
                      <a:pt x="6637770" y="57878"/>
                      <a:pt x="6654800" y="77086"/>
                    </a:cubicBezTo>
                    <a:cubicBezTo>
                      <a:pt x="6662444" y="85688"/>
                      <a:pt x="6685147" y="94892"/>
                      <a:pt x="6703059" y="97166"/>
                    </a:cubicBezTo>
                    <a:cubicBezTo>
                      <a:pt x="6756799" y="103989"/>
                      <a:pt x="6806654" y="100687"/>
                      <a:pt x="6859445" y="90481"/>
                    </a:cubicBezTo>
                    <a:cubicBezTo>
                      <a:pt x="6908894" y="80861"/>
                      <a:pt x="6969747" y="85387"/>
                      <a:pt x="7025414" y="83536"/>
                    </a:cubicBezTo>
                    <a:cubicBezTo>
                      <a:pt x="7064862" y="82168"/>
                      <a:pt x="7104501" y="77186"/>
                      <a:pt x="7144137" y="79264"/>
                    </a:cubicBezTo>
                    <a:cubicBezTo>
                      <a:pt x="7193316" y="81841"/>
                      <a:pt x="7241809" y="90488"/>
                      <a:pt x="7291235" y="95367"/>
                    </a:cubicBezTo>
                    <a:cubicBezTo>
                      <a:pt x="7329668" y="99288"/>
                      <a:pt x="7368978" y="100585"/>
                      <a:pt x="7407395" y="104888"/>
                    </a:cubicBezTo>
                    <a:cubicBezTo>
                      <a:pt x="7438868" y="108256"/>
                      <a:pt x="7469832" y="114265"/>
                      <a:pt x="7500837" y="119515"/>
                    </a:cubicBezTo>
                    <a:cubicBezTo>
                      <a:pt x="7512146" y="121444"/>
                      <a:pt x="7523255" y="127178"/>
                      <a:pt x="7533567" y="126955"/>
                    </a:cubicBezTo>
                    <a:cubicBezTo>
                      <a:pt x="7636025" y="124121"/>
                      <a:pt x="7707510" y="164497"/>
                      <a:pt x="7792910" y="185188"/>
                    </a:cubicBezTo>
                    <a:cubicBezTo>
                      <a:pt x="7882663" y="207063"/>
                      <a:pt x="7969001" y="237914"/>
                      <a:pt x="8070699" y="235423"/>
                    </a:cubicBezTo>
                    <a:cubicBezTo>
                      <a:pt x="8132239" y="233879"/>
                      <a:pt x="8191903" y="225939"/>
                      <a:pt x="8253177" y="222473"/>
                    </a:cubicBezTo>
                    <a:cubicBezTo>
                      <a:pt x="8274949" y="221324"/>
                      <a:pt x="8299150" y="222976"/>
                      <a:pt x="8320683" y="226393"/>
                    </a:cubicBezTo>
                    <a:cubicBezTo>
                      <a:pt x="8424731" y="242340"/>
                      <a:pt x="8527777" y="249266"/>
                      <a:pt x="8631438" y="237528"/>
                    </a:cubicBezTo>
                    <a:cubicBezTo>
                      <a:pt x="8649201" y="235596"/>
                      <a:pt x="8668058" y="233915"/>
                      <a:pt x="8686410" y="234877"/>
                    </a:cubicBezTo>
                    <a:cubicBezTo>
                      <a:pt x="8786966" y="240146"/>
                      <a:pt x="8885480" y="249315"/>
                      <a:pt x="8980658" y="273001"/>
                    </a:cubicBezTo>
                    <a:cubicBezTo>
                      <a:pt x="9012626" y="280972"/>
                      <a:pt x="9052108" y="279035"/>
                      <a:pt x="9087625" y="282423"/>
                    </a:cubicBezTo>
                    <a:cubicBezTo>
                      <a:pt x="9120583" y="285484"/>
                      <a:pt x="9154319" y="287825"/>
                      <a:pt x="9186017" y="293875"/>
                    </a:cubicBezTo>
                    <a:cubicBezTo>
                      <a:pt x="9232288" y="302785"/>
                      <a:pt x="9275554" y="305815"/>
                      <a:pt x="9323931" y="302628"/>
                    </a:cubicBezTo>
                    <a:cubicBezTo>
                      <a:pt x="9370084" y="299705"/>
                      <a:pt x="9419491" y="304964"/>
                      <a:pt x="9467213" y="307275"/>
                    </a:cubicBezTo>
                    <a:cubicBezTo>
                      <a:pt x="9520438" y="309874"/>
                      <a:pt x="9573661" y="312473"/>
                      <a:pt x="9626826" y="316213"/>
                    </a:cubicBezTo>
                    <a:cubicBezTo>
                      <a:pt x="9648094" y="317708"/>
                      <a:pt x="9671915" y="326588"/>
                      <a:pt x="9689696" y="324467"/>
                    </a:cubicBezTo>
                    <a:cubicBezTo>
                      <a:pt x="9747117" y="317175"/>
                      <a:pt x="9803355" y="332523"/>
                      <a:pt x="9860526" y="329986"/>
                    </a:cubicBezTo>
                    <a:cubicBezTo>
                      <a:pt x="9888572" y="328594"/>
                      <a:pt x="9919723" y="338048"/>
                      <a:pt x="9949775" y="340386"/>
                    </a:cubicBezTo>
                    <a:cubicBezTo>
                      <a:pt x="9998886" y="344296"/>
                      <a:pt x="10048092" y="346302"/>
                      <a:pt x="10097252" y="349262"/>
                    </a:cubicBezTo>
                    <a:cubicBezTo>
                      <a:pt x="10113390" y="350297"/>
                      <a:pt x="10129133" y="351886"/>
                      <a:pt x="10145261" y="353113"/>
                    </a:cubicBezTo>
                    <a:cubicBezTo>
                      <a:pt x="10159555" y="354243"/>
                      <a:pt x="10174512" y="356743"/>
                      <a:pt x="10188159" y="356124"/>
                    </a:cubicBezTo>
                    <a:cubicBezTo>
                      <a:pt x="10237589" y="353944"/>
                      <a:pt x="10286441" y="348682"/>
                      <a:pt x="10336144" y="348235"/>
                    </a:cubicBezTo>
                    <a:cubicBezTo>
                      <a:pt x="10379222" y="347822"/>
                      <a:pt x="10423443" y="353764"/>
                      <a:pt x="10466847" y="354131"/>
                    </a:cubicBezTo>
                    <a:cubicBezTo>
                      <a:pt x="10543353" y="354898"/>
                      <a:pt x="10619988" y="353190"/>
                      <a:pt x="10696514" y="353575"/>
                    </a:cubicBezTo>
                    <a:cubicBezTo>
                      <a:pt x="10713071" y="353680"/>
                      <a:pt x="10730069" y="359342"/>
                      <a:pt x="10746932" y="360606"/>
                    </a:cubicBezTo>
                    <a:cubicBezTo>
                      <a:pt x="10799731" y="364326"/>
                      <a:pt x="10852569" y="367289"/>
                      <a:pt x="10905388" y="370627"/>
                    </a:cubicBezTo>
                    <a:cubicBezTo>
                      <a:pt x="10935470" y="372396"/>
                      <a:pt x="10965963" y="373421"/>
                      <a:pt x="10995602" y="376691"/>
                    </a:cubicBezTo>
                    <a:cubicBezTo>
                      <a:pt x="11034750" y="381032"/>
                      <a:pt x="11070168" y="386324"/>
                      <a:pt x="11107647" y="373405"/>
                    </a:cubicBezTo>
                    <a:cubicBezTo>
                      <a:pt x="11165372" y="353347"/>
                      <a:pt x="11236837" y="366060"/>
                      <a:pt x="11302440" y="364156"/>
                    </a:cubicBezTo>
                    <a:cubicBezTo>
                      <a:pt x="11319394" y="363708"/>
                      <a:pt x="11336655" y="364422"/>
                      <a:pt x="11353613" y="363785"/>
                    </a:cubicBezTo>
                    <a:cubicBezTo>
                      <a:pt x="11384961" y="362566"/>
                      <a:pt x="11415955" y="360947"/>
                      <a:pt x="11447323" y="359346"/>
                    </a:cubicBezTo>
                    <a:cubicBezTo>
                      <a:pt x="11452855" y="359066"/>
                      <a:pt x="11459104" y="359200"/>
                      <a:pt x="11464292" y="358519"/>
                    </a:cubicBezTo>
                    <a:cubicBezTo>
                      <a:pt x="11512058" y="353010"/>
                      <a:pt x="11559143" y="346321"/>
                      <a:pt x="11607560" y="342370"/>
                    </a:cubicBezTo>
                    <a:cubicBezTo>
                      <a:pt x="11631218" y="340368"/>
                      <a:pt x="11657295" y="341352"/>
                      <a:pt x="11681426" y="344335"/>
                    </a:cubicBezTo>
                    <a:cubicBezTo>
                      <a:pt x="11751997" y="352993"/>
                      <a:pt x="11821986" y="358760"/>
                      <a:pt x="11893565" y="355261"/>
                    </a:cubicBezTo>
                    <a:cubicBezTo>
                      <a:pt x="11921973" y="353889"/>
                      <a:pt x="11953288" y="360300"/>
                      <a:pt x="11983290" y="363588"/>
                    </a:cubicBezTo>
                    <a:lnTo>
                      <a:pt x="12192000" y="388018"/>
                    </a:lnTo>
                    <a:lnTo>
                      <a:pt x="12192000" y="577115"/>
                    </a:lnTo>
                    <a:lnTo>
                      <a:pt x="12157329" y="588862"/>
                    </a:lnTo>
                    <a:cubicBezTo>
                      <a:pt x="12118393" y="608572"/>
                      <a:pt x="12109715" y="605637"/>
                      <a:pt x="12066948" y="586034"/>
                    </a:cubicBezTo>
                    <a:cubicBezTo>
                      <a:pt x="12016991" y="563193"/>
                      <a:pt x="11965119" y="541779"/>
                      <a:pt x="11911344" y="521599"/>
                    </a:cubicBezTo>
                    <a:cubicBezTo>
                      <a:pt x="11894383" y="515178"/>
                      <a:pt x="11869417" y="514060"/>
                      <a:pt x="11847823" y="511785"/>
                    </a:cubicBezTo>
                    <a:cubicBezTo>
                      <a:pt x="11811233" y="507768"/>
                      <a:pt x="11773630" y="501982"/>
                      <a:pt x="11737547" y="502380"/>
                    </a:cubicBezTo>
                    <a:cubicBezTo>
                      <a:pt x="11702930" y="502855"/>
                      <a:pt x="11668388" y="508866"/>
                      <a:pt x="11636052" y="514993"/>
                    </a:cubicBezTo>
                    <a:cubicBezTo>
                      <a:pt x="11545722" y="532199"/>
                      <a:pt x="11462455" y="555118"/>
                      <a:pt x="11394706" y="590867"/>
                    </a:cubicBezTo>
                    <a:cubicBezTo>
                      <a:pt x="11385999" y="595562"/>
                      <a:pt x="11369016" y="596581"/>
                      <a:pt x="11354978" y="597561"/>
                    </a:cubicBezTo>
                    <a:cubicBezTo>
                      <a:pt x="11332076" y="599224"/>
                      <a:pt x="11308448" y="600655"/>
                      <a:pt x="11285306" y="599825"/>
                    </a:cubicBezTo>
                    <a:cubicBezTo>
                      <a:pt x="11172906" y="595841"/>
                      <a:pt x="11083430" y="617861"/>
                      <a:pt x="11008528" y="656670"/>
                    </a:cubicBezTo>
                    <a:cubicBezTo>
                      <a:pt x="10986971" y="667750"/>
                      <a:pt x="10970753" y="668236"/>
                      <a:pt x="10948735" y="652964"/>
                    </a:cubicBezTo>
                    <a:cubicBezTo>
                      <a:pt x="10923173" y="635218"/>
                      <a:pt x="10885031" y="639705"/>
                      <a:pt x="10850698" y="641721"/>
                    </a:cubicBezTo>
                    <a:cubicBezTo>
                      <a:pt x="10815269" y="643680"/>
                      <a:pt x="10779458" y="645811"/>
                      <a:pt x="10744026" y="647769"/>
                    </a:cubicBezTo>
                    <a:cubicBezTo>
                      <a:pt x="10717832" y="649066"/>
                      <a:pt x="10692021" y="650003"/>
                      <a:pt x="10666160" y="651891"/>
                    </a:cubicBezTo>
                    <a:cubicBezTo>
                      <a:pt x="10585627" y="657783"/>
                      <a:pt x="10513854" y="650969"/>
                      <a:pt x="10450521" y="616552"/>
                    </a:cubicBezTo>
                    <a:cubicBezTo>
                      <a:pt x="10402221" y="590175"/>
                      <a:pt x="10339099" y="579806"/>
                      <a:pt x="10271192" y="583498"/>
                    </a:cubicBezTo>
                    <a:cubicBezTo>
                      <a:pt x="10262701" y="584006"/>
                      <a:pt x="10251859" y="587254"/>
                      <a:pt x="10246067" y="585423"/>
                    </a:cubicBezTo>
                    <a:cubicBezTo>
                      <a:pt x="10158786" y="558528"/>
                      <a:pt x="10086634" y="594049"/>
                      <a:pt x="10005027" y="592252"/>
                    </a:cubicBezTo>
                    <a:cubicBezTo>
                      <a:pt x="9969004" y="591507"/>
                      <a:pt x="9931565" y="603664"/>
                      <a:pt x="9898681" y="613195"/>
                    </a:cubicBezTo>
                    <a:cubicBezTo>
                      <a:pt x="9853463" y="626281"/>
                      <a:pt x="9813049" y="639042"/>
                      <a:pt x="9753225" y="629038"/>
                    </a:cubicBezTo>
                    <a:cubicBezTo>
                      <a:pt x="9693404" y="618845"/>
                      <a:pt x="9637675" y="628898"/>
                      <a:pt x="9591376" y="648601"/>
                    </a:cubicBezTo>
                    <a:cubicBezTo>
                      <a:pt x="9556001" y="663537"/>
                      <a:pt x="9518120" y="663077"/>
                      <a:pt x="9472860" y="655936"/>
                    </a:cubicBezTo>
                    <a:cubicBezTo>
                      <a:pt x="9416283" y="647056"/>
                      <a:pt x="9357217" y="643578"/>
                      <a:pt x="9299788" y="636945"/>
                    </a:cubicBezTo>
                    <a:cubicBezTo>
                      <a:pt x="9287347" y="635531"/>
                      <a:pt x="9271710" y="632039"/>
                      <a:pt x="9264605" y="627087"/>
                    </a:cubicBezTo>
                    <a:cubicBezTo>
                      <a:pt x="9177661" y="565680"/>
                      <a:pt x="9051076" y="558473"/>
                      <a:pt x="8926435" y="549269"/>
                    </a:cubicBezTo>
                    <a:cubicBezTo>
                      <a:pt x="8850925" y="543595"/>
                      <a:pt x="8774954" y="539613"/>
                      <a:pt x="8698934" y="536583"/>
                    </a:cubicBezTo>
                    <a:cubicBezTo>
                      <a:pt x="8673232" y="535428"/>
                      <a:pt x="8645916" y="537050"/>
                      <a:pt x="8622862" y="541563"/>
                    </a:cubicBezTo>
                    <a:cubicBezTo>
                      <a:pt x="8574890" y="551069"/>
                      <a:pt x="8530403" y="564380"/>
                      <a:pt x="8482784" y="574094"/>
                    </a:cubicBezTo>
                    <a:cubicBezTo>
                      <a:pt x="8464923" y="577929"/>
                      <a:pt x="8442157" y="576927"/>
                      <a:pt x="8421565" y="576610"/>
                    </a:cubicBezTo>
                    <a:cubicBezTo>
                      <a:pt x="8385152" y="576229"/>
                      <a:pt x="8345023" y="569546"/>
                      <a:pt x="8313469" y="574762"/>
                    </a:cubicBezTo>
                    <a:cubicBezTo>
                      <a:pt x="8231431" y="588203"/>
                      <a:pt x="8155671" y="580227"/>
                      <a:pt x="8079520" y="558685"/>
                    </a:cubicBezTo>
                    <a:cubicBezTo>
                      <a:pt x="7972906" y="528487"/>
                      <a:pt x="7870782" y="525043"/>
                      <a:pt x="7773327" y="558854"/>
                    </a:cubicBezTo>
                    <a:cubicBezTo>
                      <a:pt x="7729470" y="574107"/>
                      <a:pt x="7688069" y="563543"/>
                      <a:pt x="7652477" y="547561"/>
                    </a:cubicBezTo>
                    <a:cubicBezTo>
                      <a:pt x="7611494" y="529005"/>
                      <a:pt x="7570974" y="522685"/>
                      <a:pt x="7522274" y="532150"/>
                    </a:cubicBezTo>
                    <a:cubicBezTo>
                      <a:pt x="7511488" y="534257"/>
                      <a:pt x="7496511" y="532136"/>
                      <a:pt x="7484080" y="530532"/>
                    </a:cubicBezTo>
                    <a:cubicBezTo>
                      <a:pt x="7413133" y="522044"/>
                      <a:pt x="7341987" y="510303"/>
                      <a:pt x="7282277" y="540177"/>
                    </a:cubicBezTo>
                    <a:cubicBezTo>
                      <a:pt x="7270558" y="546051"/>
                      <a:pt x="7251336" y="547713"/>
                      <a:pt x="7235690" y="551282"/>
                    </a:cubicBezTo>
                    <a:cubicBezTo>
                      <a:pt x="7170161" y="565782"/>
                      <a:pt x="7172820" y="564203"/>
                      <a:pt x="7116339" y="539494"/>
                    </a:cubicBezTo>
                    <a:cubicBezTo>
                      <a:pt x="7086841" y="526502"/>
                      <a:pt x="7045980" y="512724"/>
                      <a:pt x="7011067" y="511848"/>
                    </a:cubicBezTo>
                    <a:cubicBezTo>
                      <a:pt x="6800473" y="506533"/>
                      <a:pt x="6601893" y="468653"/>
                      <a:pt x="6403234" y="432296"/>
                    </a:cubicBezTo>
                    <a:cubicBezTo>
                      <a:pt x="6280760" y="409851"/>
                      <a:pt x="6160432" y="402592"/>
                      <a:pt x="6036273" y="412301"/>
                    </a:cubicBezTo>
                    <a:cubicBezTo>
                      <a:pt x="5946471" y="419425"/>
                      <a:pt x="5863077" y="395593"/>
                      <a:pt x="5780467" y="377910"/>
                    </a:cubicBezTo>
                    <a:cubicBezTo>
                      <a:pt x="5763357" y="374343"/>
                      <a:pt x="5747757" y="363033"/>
                      <a:pt x="5739051" y="353609"/>
                    </a:cubicBezTo>
                    <a:cubicBezTo>
                      <a:pt x="5707675" y="320294"/>
                      <a:pt x="5653252" y="312483"/>
                      <a:pt x="5583566" y="321995"/>
                    </a:cubicBezTo>
                    <a:cubicBezTo>
                      <a:pt x="5528347" y="329404"/>
                      <a:pt x="5477716" y="340486"/>
                      <a:pt x="5432030" y="362512"/>
                    </a:cubicBezTo>
                    <a:cubicBezTo>
                      <a:pt x="5378421" y="388318"/>
                      <a:pt x="5322767" y="418026"/>
                      <a:pt x="5241398" y="425781"/>
                    </a:cubicBezTo>
                    <a:cubicBezTo>
                      <a:pt x="5206262" y="429089"/>
                      <a:pt x="5176131" y="428273"/>
                      <a:pt x="5139710" y="421022"/>
                    </a:cubicBezTo>
                    <a:cubicBezTo>
                      <a:pt x="5069048" y="407018"/>
                      <a:pt x="4997864" y="396037"/>
                      <a:pt x="4929402" y="424310"/>
                    </a:cubicBezTo>
                    <a:cubicBezTo>
                      <a:pt x="4891785" y="439890"/>
                      <a:pt x="4841650" y="448519"/>
                      <a:pt x="4782793" y="441046"/>
                    </a:cubicBezTo>
                    <a:cubicBezTo>
                      <a:pt x="4709316" y="431663"/>
                      <a:pt x="4641426" y="442031"/>
                      <a:pt x="4577594" y="459290"/>
                    </a:cubicBezTo>
                    <a:cubicBezTo>
                      <a:pt x="4554816" y="465538"/>
                      <a:pt x="4527069" y="468279"/>
                      <a:pt x="4500826" y="470529"/>
                    </a:cubicBezTo>
                    <a:cubicBezTo>
                      <a:pt x="4440199" y="475746"/>
                      <a:pt x="4379252" y="479993"/>
                      <a:pt x="4317973" y="483649"/>
                    </a:cubicBezTo>
                    <a:cubicBezTo>
                      <a:pt x="4267762" y="486741"/>
                      <a:pt x="4217264" y="488292"/>
                      <a:pt x="4166722" y="490602"/>
                    </a:cubicBezTo>
                    <a:cubicBezTo>
                      <a:pt x="4111394" y="493045"/>
                      <a:pt x="4067073" y="503124"/>
                      <a:pt x="4042814" y="530660"/>
                    </a:cubicBezTo>
                    <a:cubicBezTo>
                      <a:pt x="4034996" y="539407"/>
                      <a:pt x="4017001" y="545715"/>
                      <a:pt x="4002653" y="552594"/>
                    </a:cubicBezTo>
                    <a:cubicBezTo>
                      <a:pt x="3992459" y="557592"/>
                      <a:pt x="3979023" y="561086"/>
                      <a:pt x="3969549" y="566312"/>
                    </a:cubicBezTo>
                    <a:cubicBezTo>
                      <a:pt x="3919896" y="593854"/>
                      <a:pt x="3870968" y="621622"/>
                      <a:pt x="3821685" y="649183"/>
                    </a:cubicBezTo>
                    <a:cubicBezTo>
                      <a:pt x="3816761" y="651788"/>
                      <a:pt x="3811445" y="654943"/>
                      <a:pt x="3805138" y="655947"/>
                    </a:cubicBezTo>
                    <a:cubicBezTo>
                      <a:pt x="3739817" y="666451"/>
                      <a:pt x="3673801" y="676154"/>
                      <a:pt x="3609177" y="687459"/>
                    </a:cubicBezTo>
                    <a:cubicBezTo>
                      <a:pt x="3584288" y="691878"/>
                      <a:pt x="3558597" y="697589"/>
                      <a:pt x="3539727" y="706521"/>
                    </a:cubicBezTo>
                    <a:cubicBezTo>
                      <a:pt x="3496714" y="726780"/>
                      <a:pt x="3457268" y="749132"/>
                      <a:pt x="3396572" y="755681"/>
                    </a:cubicBezTo>
                    <a:cubicBezTo>
                      <a:pt x="3378807" y="757611"/>
                      <a:pt x="3357809" y="758036"/>
                      <a:pt x="3341054" y="754679"/>
                    </a:cubicBezTo>
                    <a:cubicBezTo>
                      <a:pt x="3272962" y="740809"/>
                      <a:pt x="3206471" y="724541"/>
                      <a:pt x="3138775" y="710120"/>
                    </a:cubicBezTo>
                    <a:cubicBezTo>
                      <a:pt x="3095820" y="701191"/>
                      <a:pt x="3056969" y="691141"/>
                      <a:pt x="3037283" y="666453"/>
                    </a:cubicBezTo>
                    <a:cubicBezTo>
                      <a:pt x="3031764" y="659487"/>
                      <a:pt x="3015626" y="651391"/>
                      <a:pt x="3002117" y="649347"/>
                    </a:cubicBezTo>
                    <a:cubicBezTo>
                      <a:pt x="2915220" y="636209"/>
                      <a:pt x="2829194" y="627503"/>
                      <a:pt x="2747294" y="652400"/>
                    </a:cubicBezTo>
                    <a:cubicBezTo>
                      <a:pt x="2730084" y="657794"/>
                      <a:pt x="2698519" y="656140"/>
                      <a:pt x="2676273" y="652304"/>
                    </a:cubicBezTo>
                    <a:cubicBezTo>
                      <a:pt x="2590546" y="637890"/>
                      <a:pt x="2508883" y="630176"/>
                      <a:pt x="2432360" y="657836"/>
                    </a:cubicBezTo>
                    <a:cubicBezTo>
                      <a:pt x="2423352" y="661179"/>
                      <a:pt x="2395274" y="656272"/>
                      <a:pt x="2382311" y="650824"/>
                    </a:cubicBezTo>
                    <a:cubicBezTo>
                      <a:pt x="2257393" y="597728"/>
                      <a:pt x="2187724" y="592930"/>
                      <a:pt x="2055134" y="630053"/>
                    </a:cubicBezTo>
                    <a:cubicBezTo>
                      <a:pt x="2046542" y="632464"/>
                      <a:pt x="2035364" y="635121"/>
                      <a:pt x="2031829" y="639324"/>
                    </a:cubicBezTo>
                    <a:cubicBezTo>
                      <a:pt x="2007977" y="666120"/>
                      <a:pt x="1960229" y="664380"/>
                      <a:pt x="1912764" y="664183"/>
                    </a:cubicBezTo>
                    <a:cubicBezTo>
                      <a:pt x="1860521" y="663924"/>
                      <a:pt x="1808236" y="664426"/>
                      <a:pt x="1755637" y="663960"/>
                    </a:cubicBezTo>
                    <a:cubicBezTo>
                      <a:pt x="1746439" y="663859"/>
                      <a:pt x="1736243" y="661799"/>
                      <a:pt x="1727159" y="659605"/>
                    </a:cubicBezTo>
                    <a:cubicBezTo>
                      <a:pt x="1692256" y="651480"/>
                      <a:pt x="1658604" y="640559"/>
                      <a:pt x="1622470" y="634850"/>
                    </a:cubicBezTo>
                    <a:cubicBezTo>
                      <a:pt x="1544362" y="622552"/>
                      <a:pt x="1469248" y="602210"/>
                      <a:pt x="1385955" y="604522"/>
                    </a:cubicBezTo>
                    <a:cubicBezTo>
                      <a:pt x="1371585" y="604913"/>
                      <a:pt x="1355357" y="598530"/>
                      <a:pt x="1340055" y="595629"/>
                    </a:cubicBezTo>
                    <a:cubicBezTo>
                      <a:pt x="1312351" y="590552"/>
                      <a:pt x="1285460" y="583993"/>
                      <a:pt x="1257271" y="581180"/>
                    </a:cubicBezTo>
                    <a:cubicBezTo>
                      <a:pt x="1182583" y="573830"/>
                      <a:pt x="1107142" y="566824"/>
                      <a:pt x="1031914" y="562692"/>
                    </a:cubicBezTo>
                    <a:cubicBezTo>
                      <a:pt x="995593" y="560597"/>
                      <a:pt x="958880" y="565923"/>
                      <a:pt x="922031" y="566853"/>
                    </a:cubicBezTo>
                    <a:cubicBezTo>
                      <a:pt x="905446" y="567320"/>
                      <a:pt x="878533" y="568199"/>
                      <a:pt x="873250" y="563724"/>
                    </a:cubicBezTo>
                    <a:cubicBezTo>
                      <a:pt x="832343" y="529722"/>
                      <a:pt x="772202" y="532674"/>
                      <a:pt x="711627" y="529880"/>
                    </a:cubicBezTo>
                    <a:cubicBezTo>
                      <a:pt x="577999" y="523641"/>
                      <a:pt x="447408" y="543696"/>
                      <a:pt x="311112" y="525106"/>
                    </a:cubicBezTo>
                    <a:cubicBezTo>
                      <a:pt x="271645" y="519795"/>
                      <a:pt x="226936" y="530235"/>
                      <a:pt x="184145" y="532188"/>
                    </a:cubicBezTo>
                    <a:cubicBezTo>
                      <a:pt x="162015" y="533128"/>
                      <a:pt x="137665" y="534333"/>
                      <a:pt x="116886" y="530572"/>
                    </a:cubicBezTo>
                    <a:cubicBezTo>
                      <a:pt x="84810" y="524693"/>
                      <a:pt x="54011" y="515448"/>
                      <a:pt x="23941" y="506433"/>
                    </a:cubicBezTo>
                    <a:lnTo>
                      <a:pt x="0" y="502149"/>
                    </a:lnTo>
                    <a:close/>
                  </a:path>
                </a:pathLst>
              </a:custGeom>
              <a:solidFill>
                <a:srgbClr val="FFFFFF"/>
              </a:solidFill>
              <a:ln>
                <a:noFill/>
              </a:ln>
              <a:effectLst>
                <a:outerShdw blurRad="381000" dist="152400" dir="5400000" algn="t" rotWithShape="0">
                  <a:srgbClr val="000000">
                    <a:alpha val="9803"/>
                  </a:srgbClr>
                </a:outerShdw>
              </a:effectLst>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204" name="Google Shape;204;p32"/>
              <p:cNvSpPr/>
              <p:nvPr/>
            </p:nvSpPr>
            <p:spPr>
              <a:xfrm>
                <a:off x="0" y="2959818"/>
                <a:ext cx="12192000" cy="757168"/>
              </a:xfrm>
              <a:custGeom>
                <a:avLst/>
                <a:gdLst/>
                <a:ahLst/>
                <a:cxnLst/>
                <a:rect l="l" t="t" r="r" b="b"/>
                <a:pathLst>
                  <a:path w="12192000" h="757168" extrusionOk="0">
                    <a:moveTo>
                      <a:pt x="0" y="0"/>
                    </a:moveTo>
                    <a:lnTo>
                      <a:pt x="41653" y="6945"/>
                    </a:lnTo>
                    <a:cubicBezTo>
                      <a:pt x="55151" y="9178"/>
                      <a:pt x="68996" y="11810"/>
                      <a:pt x="81317" y="15509"/>
                    </a:cubicBezTo>
                    <a:cubicBezTo>
                      <a:pt x="92911" y="18978"/>
                      <a:pt x="102562" y="24446"/>
                      <a:pt x="114150" y="28105"/>
                    </a:cubicBezTo>
                    <a:cubicBezTo>
                      <a:pt x="145644" y="37958"/>
                      <a:pt x="177914" y="47281"/>
                      <a:pt x="214865" y="58374"/>
                    </a:cubicBezTo>
                    <a:cubicBezTo>
                      <a:pt x="236680" y="42349"/>
                      <a:pt x="264438" y="53534"/>
                      <a:pt x="299237" y="63560"/>
                    </a:cubicBezTo>
                    <a:cubicBezTo>
                      <a:pt x="334763" y="73816"/>
                      <a:pt x="376093" y="78654"/>
                      <a:pt x="415570" y="83774"/>
                    </a:cubicBezTo>
                    <a:cubicBezTo>
                      <a:pt x="487949" y="93100"/>
                      <a:pt x="560804" y="100354"/>
                      <a:pt x="633210" y="109108"/>
                    </a:cubicBezTo>
                    <a:cubicBezTo>
                      <a:pt x="648566" y="111058"/>
                      <a:pt x="666073" y="114072"/>
                      <a:pt x="677567" y="119446"/>
                    </a:cubicBezTo>
                    <a:cubicBezTo>
                      <a:pt x="756262" y="155621"/>
                      <a:pt x="853422" y="169678"/>
                      <a:pt x="946429" y="171502"/>
                    </a:cubicBezTo>
                    <a:cubicBezTo>
                      <a:pt x="1019582" y="173044"/>
                      <a:pt x="1091239" y="175083"/>
                      <a:pt x="1163367" y="182106"/>
                    </a:cubicBezTo>
                    <a:cubicBezTo>
                      <a:pt x="1168863" y="182586"/>
                      <a:pt x="1176224" y="182589"/>
                      <a:pt x="1180337" y="181279"/>
                    </a:cubicBezTo>
                    <a:cubicBezTo>
                      <a:pt x="1205822" y="172503"/>
                      <a:pt x="1231920" y="173109"/>
                      <a:pt x="1263939" y="173070"/>
                    </a:cubicBezTo>
                    <a:cubicBezTo>
                      <a:pt x="1309211" y="172961"/>
                      <a:pt x="1350592" y="176848"/>
                      <a:pt x="1392213" y="183225"/>
                    </a:cubicBezTo>
                    <a:cubicBezTo>
                      <a:pt x="1422516" y="187866"/>
                      <a:pt x="1453010" y="195759"/>
                      <a:pt x="1479752" y="205174"/>
                    </a:cubicBezTo>
                    <a:cubicBezTo>
                      <a:pt x="1516962" y="218381"/>
                      <a:pt x="1553071" y="224660"/>
                      <a:pt x="1589813" y="211706"/>
                    </a:cubicBezTo>
                    <a:cubicBezTo>
                      <a:pt x="1629541" y="197953"/>
                      <a:pt x="1673292" y="205778"/>
                      <a:pt x="1716264" y="207459"/>
                    </a:cubicBezTo>
                    <a:cubicBezTo>
                      <a:pt x="1734988" y="208248"/>
                      <a:pt x="1754789" y="209668"/>
                      <a:pt x="1772900" y="208137"/>
                    </a:cubicBezTo>
                    <a:cubicBezTo>
                      <a:pt x="1825381" y="203828"/>
                      <a:pt x="1876222" y="195808"/>
                      <a:pt x="1929319" y="193822"/>
                    </a:cubicBezTo>
                    <a:cubicBezTo>
                      <a:pt x="1958819" y="192698"/>
                      <a:pt x="1991232" y="199166"/>
                      <a:pt x="2021514" y="204186"/>
                    </a:cubicBezTo>
                    <a:cubicBezTo>
                      <a:pt x="2052154" y="209417"/>
                      <a:pt x="2082323" y="216530"/>
                      <a:pt x="2111753" y="223797"/>
                    </a:cubicBezTo>
                    <a:cubicBezTo>
                      <a:pt x="2131736" y="228659"/>
                      <a:pt x="2153567" y="233429"/>
                      <a:pt x="2169356" y="241125"/>
                    </a:cubicBezTo>
                    <a:cubicBezTo>
                      <a:pt x="2205243" y="258649"/>
                      <a:pt x="2242901" y="263295"/>
                      <a:pt x="2286638" y="257382"/>
                    </a:cubicBezTo>
                    <a:cubicBezTo>
                      <a:pt x="2293313" y="256396"/>
                      <a:pt x="2301018" y="256799"/>
                      <a:pt x="2308368" y="256995"/>
                    </a:cubicBezTo>
                    <a:cubicBezTo>
                      <a:pt x="2426026" y="259155"/>
                      <a:pt x="2543593" y="262834"/>
                      <a:pt x="2660621" y="262863"/>
                    </a:cubicBezTo>
                    <a:cubicBezTo>
                      <a:pt x="2708088" y="262871"/>
                      <a:pt x="2754165" y="254412"/>
                      <a:pt x="2801134" y="250006"/>
                    </a:cubicBezTo>
                    <a:cubicBezTo>
                      <a:pt x="2810748" y="249174"/>
                      <a:pt x="2821504" y="247638"/>
                      <a:pt x="2830994" y="249091"/>
                    </a:cubicBezTo>
                    <a:cubicBezTo>
                      <a:pt x="2934354" y="264045"/>
                      <a:pt x="3032340" y="255254"/>
                      <a:pt x="3129084" y="242009"/>
                    </a:cubicBezTo>
                    <a:cubicBezTo>
                      <a:pt x="3139090" y="240625"/>
                      <a:pt x="3151170" y="241831"/>
                      <a:pt x="3162162" y="242789"/>
                    </a:cubicBezTo>
                    <a:cubicBezTo>
                      <a:pt x="3192925" y="245736"/>
                      <a:pt x="3225969" y="254145"/>
                      <a:pt x="3254072" y="251612"/>
                    </a:cubicBezTo>
                    <a:cubicBezTo>
                      <a:pt x="3328782" y="244461"/>
                      <a:pt x="3402881" y="234992"/>
                      <a:pt x="3473491" y="221903"/>
                    </a:cubicBezTo>
                    <a:cubicBezTo>
                      <a:pt x="3545212" y="208683"/>
                      <a:pt x="3611651" y="197856"/>
                      <a:pt x="3691860" y="219228"/>
                    </a:cubicBezTo>
                    <a:cubicBezTo>
                      <a:pt x="3725977" y="228268"/>
                      <a:pt x="3771754" y="225515"/>
                      <a:pt x="3811494" y="225691"/>
                    </a:cubicBezTo>
                    <a:cubicBezTo>
                      <a:pt x="3840564" y="225687"/>
                      <a:pt x="3868906" y="218586"/>
                      <a:pt x="3897533" y="220087"/>
                    </a:cubicBezTo>
                    <a:cubicBezTo>
                      <a:pt x="3973874" y="224087"/>
                      <a:pt x="4042293" y="217563"/>
                      <a:pt x="4109430" y="200477"/>
                    </a:cubicBezTo>
                    <a:cubicBezTo>
                      <a:pt x="4135544" y="193834"/>
                      <a:pt x="4175268" y="201258"/>
                      <a:pt x="4208772" y="200914"/>
                    </a:cubicBezTo>
                    <a:cubicBezTo>
                      <a:pt x="4244136" y="200288"/>
                      <a:pt x="4280583" y="199908"/>
                      <a:pt x="4314641" y="196159"/>
                    </a:cubicBezTo>
                    <a:cubicBezTo>
                      <a:pt x="4402743" y="186278"/>
                      <a:pt x="4489848" y="174436"/>
                      <a:pt x="4577622" y="163774"/>
                    </a:cubicBezTo>
                    <a:cubicBezTo>
                      <a:pt x="4649843" y="154967"/>
                      <a:pt x="4719794" y="168553"/>
                      <a:pt x="4790345" y="177592"/>
                    </a:cubicBezTo>
                    <a:cubicBezTo>
                      <a:pt x="4834576" y="183345"/>
                      <a:pt x="4875614" y="193701"/>
                      <a:pt x="4926164" y="184139"/>
                    </a:cubicBezTo>
                    <a:cubicBezTo>
                      <a:pt x="4974485" y="175032"/>
                      <a:pt x="5034899" y="180870"/>
                      <a:pt x="5088812" y="177401"/>
                    </a:cubicBezTo>
                    <a:cubicBezTo>
                      <a:pt x="5134238" y="174439"/>
                      <a:pt x="5178353" y="168165"/>
                      <a:pt x="5222466" y="162082"/>
                    </a:cubicBezTo>
                    <a:cubicBezTo>
                      <a:pt x="5282519" y="153783"/>
                      <a:pt x="5341864" y="144876"/>
                      <a:pt x="5406528" y="153987"/>
                    </a:cubicBezTo>
                    <a:cubicBezTo>
                      <a:pt x="5479960" y="164323"/>
                      <a:pt x="5531876" y="142624"/>
                      <a:pt x="5590716" y="129490"/>
                    </a:cubicBezTo>
                    <a:cubicBezTo>
                      <a:pt x="5631296" y="120553"/>
                      <a:pt x="5675395" y="114659"/>
                      <a:pt x="5719429" y="110099"/>
                    </a:cubicBezTo>
                    <a:cubicBezTo>
                      <a:pt x="5778247" y="104215"/>
                      <a:pt x="5838715" y="102042"/>
                      <a:pt x="5897895" y="96368"/>
                    </a:cubicBezTo>
                    <a:cubicBezTo>
                      <a:pt x="5987399" y="87895"/>
                      <a:pt x="6077855" y="82333"/>
                      <a:pt x="6169957" y="94411"/>
                    </a:cubicBezTo>
                    <a:cubicBezTo>
                      <a:pt x="6212360" y="99875"/>
                      <a:pt x="6252010" y="101763"/>
                      <a:pt x="6294827" y="99236"/>
                    </a:cubicBezTo>
                    <a:cubicBezTo>
                      <a:pt x="6364965" y="95091"/>
                      <a:pt x="6436581" y="97891"/>
                      <a:pt x="6494261" y="71724"/>
                    </a:cubicBezTo>
                    <a:cubicBezTo>
                      <a:pt x="6514615" y="62488"/>
                      <a:pt x="6550354" y="61691"/>
                      <a:pt x="6579627" y="57883"/>
                    </a:cubicBezTo>
                    <a:cubicBezTo>
                      <a:pt x="6613354" y="53353"/>
                      <a:pt x="6637770" y="57878"/>
                      <a:pt x="6654800" y="77086"/>
                    </a:cubicBezTo>
                    <a:cubicBezTo>
                      <a:pt x="6662444" y="85688"/>
                      <a:pt x="6685147" y="94892"/>
                      <a:pt x="6703059" y="97166"/>
                    </a:cubicBezTo>
                    <a:cubicBezTo>
                      <a:pt x="6756799" y="103989"/>
                      <a:pt x="6806654" y="100687"/>
                      <a:pt x="6859445" y="90481"/>
                    </a:cubicBezTo>
                    <a:cubicBezTo>
                      <a:pt x="6908894" y="80861"/>
                      <a:pt x="6969747" y="85387"/>
                      <a:pt x="7025414" y="83536"/>
                    </a:cubicBezTo>
                    <a:cubicBezTo>
                      <a:pt x="7064862" y="82168"/>
                      <a:pt x="7104501" y="77186"/>
                      <a:pt x="7144137" y="79264"/>
                    </a:cubicBezTo>
                    <a:cubicBezTo>
                      <a:pt x="7193316" y="81841"/>
                      <a:pt x="7241809" y="90488"/>
                      <a:pt x="7291235" y="95367"/>
                    </a:cubicBezTo>
                    <a:cubicBezTo>
                      <a:pt x="7329668" y="99288"/>
                      <a:pt x="7368978" y="100585"/>
                      <a:pt x="7407395" y="104888"/>
                    </a:cubicBezTo>
                    <a:cubicBezTo>
                      <a:pt x="7438868" y="108256"/>
                      <a:pt x="7469832" y="114265"/>
                      <a:pt x="7500837" y="119515"/>
                    </a:cubicBezTo>
                    <a:cubicBezTo>
                      <a:pt x="7512146" y="121444"/>
                      <a:pt x="7523255" y="127178"/>
                      <a:pt x="7533567" y="126955"/>
                    </a:cubicBezTo>
                    <a:cubicBezTo>
                      <a:pt x="7636025" y="124121"/>
                      <a:pt x="7707510" y="164497"/>
                      <a:pt x="7792910" y="185188"/>
                    </a:cubicBezTo>
                    <a:cubicBezTo>
                      <a:pt x="7882663" y="207063"/>
                      <a:pt x="7969001" y="237914"/>
                      <a:pt x="8070699" y="235423"/>
                    </a:cubicBezTo>
                    <a:cubicBezTo>
                      <a:pt x="8132239" y="233879"/>
                      <a:pt x="8191903" y="225939"/>
                      <a:pt x="8253177" y="222473"/>
                    </a:cubicBezTo>
                    <a:cubicBezTo>
                      <a:pt x="8274949" y="221324"/>
                      <a:pt x="8299150" y="222976"/>
                      <a:pt x="8320683" y="226393"/>
                    </a:cubicBezTo>
                    <a:cubicBezTo>
                      <a:pt x="8424731" y="242340"/>
                      <a:pt x="8527777" y="249266"/>
                      <a:pt x="8631438" y="237528"/>
                    </a:cubicBezTo>
                    <a:cubicBezTo>
                      <a:pt x="8649201" y="235596"/>
                      <a:pt x="8668058" y="233915"/>
                      <a:pt x="8686410" y="234877"/>
                    </a:cubicBezTo>
                    <a:cubicBezTo>
                      <a:pt x="8786966" y="240146"/>
                      <a:pt x="8885480" y="249315"/>
                      <a:pt x="8980658" y="273001"/>
                    </a:cubicBezTo>
                    <a:cubicBezTo>
                      <a:pt x="9012626" y="280972"/>
                      <a:pt x="9052108" y="279035"/>
                      <a:pt x="9087625" y="282423"/>
                    </a:cubicBezTo>
                    <a:cubicBezTo>
                      <a:pt x="9120583" y="285484"/>
                      <a:pt x="9154319" y="287825"/>
                      <a:pt x="9186017" y="293875"/>
                    </a:cubicBezTo>
                    <a:cubicBezTo>
                      <a:pt x="9232288" y="302785"/>
                      <a:pt x="9275554" y="305815"/>
                      <a:pt x="9323931" y="302628"/>
                    </a:cubicBezTo>
                    <a:cubicBezTo>
                      <a:pt x="9370084" y="299705"/>
                      <a:pt x="9419491" y="304964"/>
                      <a:pt x="9467213" y="307275"/>
                    </a:cubicBezTo>
                    <a:cubicBezTo>
                      <a:pt x="9520438" y="309874"/>
                      <a:pt x="9573661" y="312473"/>
                      <a:pt x="9626826" y="316213"/>
                    </a:cubicBezTo>
                    <a:cubicBezTo>
                      <a:pt x="9648094" y="317708"/>
                      <a:pt x="9671915" y="326588"/>
                      <a:pt x="9689696" y="324467"/>
                    </a:cubicBezTo>
                    <a:cubicBezTo>
                      <a:pt x="9747117" y="317175"/>
                      <a:pt x="9803355" y="332523"/>
                      <a:pt x="9860526" y="329986"/>
                    </a:cubicBezTo>
                    <a:cubicBezTo>
                      <a:pt x="9888572" y="328594"/>
                      <a:pt x="9919723" y="338048"/>
                      <a:pt x="9949775" y="340386"/>
                    </a:cubicBezTo>
                    <a:cubicBezTo>
                      <a:pt x="9998886" y="344296"/>
                      <a:pt x="10048092" y="346302"/>
                      <a:pt x="10097252" y="349262"/>
                    </a:cubicBezTo>
                    <a:cubicBezTo>
                      <a:pt x="10113390" y="350297"/>
                      <a:pt x="10129133" y="351886"/>
                      <a:pt x="10145261" y="353113"/>
                    </a:cubicBezTo>
                    <a:cubicBezTo>
                      <a:pt x="10159555" y="354243"/>
                      <a:pt x="10174512" y="356743"/>
                      <a:pt x="10188159" y="356124"/>
                    </a:cubicBezTo>
                    <a:cubicBezTo>
                      <a:pt x="10237589" y="353944"/>
                      <a:pt x="10286441" y="348682"/>
                      <a:pt x="10336144" y="348235"/>
                    </a:cubicBezTo>
                    <a:cubicBezTo>
                      <a:pt x="10379222" y="347822"/>
                      <a:pt x="10423443" y="353764"/>
                      <a:pt x="10466847" y="354131"/>
                    </a:cubicBezTo>
                    <a:cubicBezTo>
                      <a:pt x="10543353" y="354898"/>
                      <a:pt x="10619988" y="353190"/>
                      <a:pt x="10696514" y="353575"/>
                    </a:cubicBezTo>
                    <a:cubicBezTo>
                      <a:pt x="10713071" y="353680"/>
                      <a:pt x="10730069" y="359342"/>
                      <a:pt x="10746932" y="360606"/>
                    </a:cubicBezTo>
                    <a:cubicBezTo>
                      <a:pt x="10799731" y="364326"/>
                      <a:pt x="10852569" y="367289"/>
                      <a:pt x="10905388" y="370627"/>
                    </a:cubicBezTo>
                    <a:cubicBezTo>
                      <a:pt x="10935470" y="372396"/>
                      <a:pt x="10965963" y="373421"/>
                      <a:pt x="10995602" y="376691"/>
                    </a:cubicBezTo>
                    <a:cubicBezTo>
                      <a:pt x="11034750" y="381032"/>
                      <a:pt x="11070168" y="386324"/>
                      <a:pt x="11107647" y="373405"/>
                    </a:cubicBezTo>
                    <a:cubicBezTo>
                      <a:pt x="11165372" y="353347"/>
                      <a:pt x="11236837" y="366060"/>
                      <a:pt x="11302440" y="364156"/>
                    </a:cubicBezTo>
                    <a:cubicBezTo>
                      <a:pt x="11319394" y="363708"/>
                      <a:pt x="11336655" y="364422"/>
                      <a:pt x="11353613" y="363785"/>
                    </a:cubicBezTo>
                    <a:cubicBezTo>
                      <a:pt x="11384961" y="362566"/>
                      <a:pt x="11415955" y="360947"/>
                      <a:pt x="11447323" y="359346"/>
                    </a:cubicBezTo>
                    <a:cubicBezTo>
                      <a:pt x="11452855" y="359066"/>
                      <a:pt x="11459104" y="359200"/>
                      <a:pt x="11464292" y="358519"/>
                    </a:cubicBezTo>
                    <a:cubicBezTo>
                      <a:pt x="11512058" y="353010"/>
                      <a:pt x="11559143" y="346321"/>
                      <a:pt x="11607560" y="342370"/>
                    </a:cubicBezTo>
                    <a:cubicBezTo>
                      <a:pt x="11631218" y="340368"/>
                      <a:pt x="11657295" y="341352"/>
                      <a:pt x="11681426" y="344335"/>
                    </a:cubicBezTo>
                    <a:cubicBezTo>
                      <a:pt x="11751997" y="352993"/>
                      <a:pt x="11821986" y="358760"/>
                      <a:pt x="11893565" y="355261"/>
                    </a:cubicBezTo>
                    <a:cubicBezTo>
                      <a:pt x="11921973" y="353889"/>
                      <a:pt x="11953288" y="360300"/>
                      <a:pt x="11983290" y="363588"/>
                    </a:cubicBezTo>
                    <a:lnTo>
                      <a:pt x="12192000" y="388018"/>
                    </a:lnTo>
                    <a:lnTo>
                      <a:pt x="12192000" y="577115"/>
                    </a:lnTo>
                    <a:lnTo>
                      <a:pt x="12157329" y="588862"/>
                    </a:lnTo>
                    <a:cubicBezTo>
                      <a:pt x="12118393" y="608572"/>
                      <a:pt x="12109715" y="605637"/>
                      <a:pt x="12066948" y="586034"/>
                    </a:cubicBezTo>
                    <a:cubicBezTo>
                      <a:pt x="12016991" y="563193"/>
                      <a:pt x="11965119" y="541779"/>
                      <a:pt x="11911344" y="521599"/>
                    </a:cubicBezTo>
                    <a:cubicBezTo>
                      <a:pt x="11894383" y="515178"/>
                      <a:pt x="11869417" y="514060"/>
                      <a:pt x="11847823" y="511785"/>
                    </a:cubicBezTo>
                    <a:cubicBezTo>
                      <a:pt x="11811233" y="507768"/>
                      <a:pt x="11773630" y="501982"/>
                      <a:pt x="11737547" y="502380"/>
                    </a:cubicBezTo>
                    <a:cubicBezTo>
                      <a:pt x="11702930" y="502855"/>
                      <a:pt x="11668388" y="508866"/>
                      <a:pt x="11636052" y="514993"/>
                    </a:cubicBezTo>
                    <a:cubicBezTo>
                      <a:pt x="11545722" y="532199"/>
                      <a:pt x="11462455" y="555118"/>
                      <a:pt x="11394706" y="590867"/>
                    </a:cubicBezTo>
                    <a:cubicBezTo>
                      <a:pt x="11385999" y="595562"/>
                      <a:pt x="11369016" y="596581"/>
                      <a:pt x="11354978" y="597561"/>
                    </a:cubicBezTo>
                    <a:cubicBezTo>
                      <a:pt x="11332076" y="599224"/>
                      <a:pt x="11308448" y="600655"/>
                      <a:pt x="11285306" y="599825"/>
                    </a:cubicBezTo>
                    <a:cubicBezTo>
                      <a:pt x="11172906" y="595841"/>
                      <a:pt x="11083430" y="617861"/>
                      <a:pt x="11008528" y="656670"/>
                    </a:cubicBezTo>
                    <a:cubicBezTo>
                      <a:pt x="10986971" y="667750"/>
                      <a:pt x="10970753" y="668236"/>
                      <a:pt x="10948735" y="652964"/>
                    </a:cubicBezTo>
                    <a:cubicBezTo>
                      <a:pt x="10923173" y="635218"/>
                      <a:pt x="10885031" y="639705"/>
                      <a:pt x="10850698" y="641721"/>
                    </a:cubicBezTo>
                    <a:cubicBezTo>
                      <a:pt x="10815269" y="643680"/>
                      <a:pt x="10779458" y="645811"/>
                      <a:pt x="10744026" y="647769"/>
                    </a:cubicBezTo>
                    <a:cubicBezTo>
                      <a:pt x="10717832" y="649066"/>
                      <a:pt x="10692021" y="650003"/>
                      <a:pt x="10666160" y="651891"/>
                    </a:cubicBezTo>
                    <a:cubicBezTo>
                      <a:pt x="10585627" y="657783"/>
                      <a:pt x="10513854" y="650969"/>
                      <a:pt x="10450521" y="616552"/>
                    </a:cubicBezTo>
                    <a:cubicBezTo>
                      <a:pt x="10402221" y="590175"/>
                      <a:pt x="10339099" y="579806"/>
                      <a:pt x="10271192" y="583498"/>
                    </a:cubicBezTo>
                    <a:cubicBezTo>
                      <a:pt x="10262701" y="584006"/>
                      <a:pt x="10251859" y="587254"/>
                      <a:pt x="10246067" y="585423"/>
                    </a:cubicBezTo>
                    <a:cubicBezTo>
                      <a:pt x="10158786" y="558528"/>
                      <a:pt x="10086634" y="594049"/>
                      <a:pt x="10005027" y="592252"/>
                    </a:cubicBezTo>
                    <a:cubicBezTo>
                      <a:pt x="9969004" y="591507"/>
                      <a:pt x="9931565" y="603664"/>
                      <a:pt x="9898681" y="613195"/>
                    </a:cubicBezTo>
                    <a:cubicBezTo>
                      <a:pt x="9853463" y="626281"/>
                      <a:pt x="9813049" y="639042"/>
                      <a:pt x="9753225" y="629038"/>
                    </a:cubicBezTo>
                    <a:cubicBezTo>
                      <a:pt x="9693404" y="618845"/>
                      <a:pt x="9637675" y="628898"/>
                      <a:pt x="9591376" y="648601"/>
                    </a:cubicBezTo>
                    <a:cubicBezTo>
                      <a:pt x="9556001" y="663537"/>
                      <a:pt x="9518120" y="663077"/>
                      <a:pt x="9472860" y="655936"/>
                    </a:cubicBezTo>
                    <a:cubicBezTo>
                      <a:pt x="9416283" y="647056"/>
                      <a:pt x="9357217" y="643578"/>
                      <a:pt x="9299788" y="636945"/>
                    </a:cubicBezTo>
                    <a:cubicBezTo>
                      <a:pt x="9287347" y="635531"/>
                      <a:pt x="9271710" y="632039"/>
                      <a:pt x="9264605" y="627087"/>
                    </a:cubicBezTo>
                    <a:cubicBezTo>
                      <a:pt x="9177661" y="565680"/>
                      <a:pt x="9051076" y="558473"/>
                      <a:pt x="8926435" y="549269"/>
                    </a:cubicBezTo>
                    <a:cubicBezTo>
                      <a:pt x="8850925" y="543595"/>
                      <a:pt x="8774954" y="539613"/>
                      <a:pt x="8698934" y="536583"/>
                    </a:cubicBezTo>
                    <a:cubicBezTo>
                      <a:pt x="8673232" y="535428"/>
                      <a:pt x="8645916" y="537050"/>
                      <a:pt x="8622862" y="541563"/>
                    </a:cubicBezTo>
                    <a:cubicBezTo>
                      <a:pt x="8574890" y="551069"/>
                      <a:pt x="8530403" y="564380"/>
                      <a:pt x="8482784" y="574094"/>
                    </a:cubicBezTo>
                    <a:cubicBezTo>
                      <a:pt x="8464923" y="577929"/>
                      <a:pt x="8442157" y="576927"/>
                      <a:pt x="8421565" y="576610"/>
                    </a:cubicBezTo>
                    <a:cubicBezTo>
                      <a:pt x="8385152" y="576229"/>
                      <a:pt x="8345023" y="569546"/>
                      <a:pt x="8313469" y="574762"/>
                    </a:cubicBezTo>
                    <a:cubicBezTo>
                      <a:pt x="8231431" y="588203"/>
                      <a:pt x="8155671" y="580227"/>
                      <a:pt x="8079520" y="558685"/>
                    </a:cubicBezTo>
                    <a:cubicBezTo>
                      <a:pt x="7972906" y="528487"/>
                      <a:pt x="7870782" y="525043"/>
                      <a:pt x="7773327" y="558854"/>
                    </a:cubicBezTo>
                    <a:cubicBezTo>
                      <a:pt x="7729470" y="574107"/>
                      <a:pt x="7688069" y="563543"/>
                      <a:pt x="7652477" y="547561"/>
                    </a:cubicBezTo>
                    <a:cubicBezTo>
                      <a:pt x="7611494" y="529005"/>
                      <a:pt x="7570974" y="522685"/>
                      <a:pt x="7522274" y="532150"/>
                    </a:cubicBezTo>
                    <a:cubicBezTo>
                      <a:pt x="7511488" y="534257"/>
                      <a:pt x="7496511" y="532136"/>
                      <a:pt x="7484080" y="530532"/>
                    </a:cubicBezTo>
                    <a:cubicBezTo>
                      <a:pt x="7413133" y="522044"/>
                      <a:pt x="7341987" y="510303"/>
                      <a:pt x="7282277" y="540177"/>
                    </a:cubicBezTo>
                    <a:cubicBezTo>
                      <a:pt x="7270558" y="546051"/>
                      <a:pt x="7251336" y="547713"/>
                      <a:pt x="7235690" y="551282"/>
                    </a:cubicBezTo>
                    <a:cubicBezTo>
                      <a:pt x="7170161" y="565782"/>
                      <a:pt x="7172820" y="564203"/>
                      <a:pt x="7116339" y="539494"/>
                    </a:cubicBezTo>
                    <a:cubicBezTo>
                      <a:pt x="7086841" y="526502"/>
                      <a:pt x="7045980" y="512724"/>
                      <a:pt x="7011067" y="511848"/>
                    </a:cubicBezTo>
                    <a:cubicBezTo>
                      <a:pt x="6800473" y="506533"/>
                      <a:pt x="6601893" y="468653"/>
                      <a:pt x="6403234" y="432296"/>
                    </a:cubicBezTo>
                    <a:cubicBezTo>
                      <a:pt x="6280760" y="409851"/>
                      <a:pt x="6160432" y="402592"/>
                      <a:pt x="6036273" y="412301"/>
                    </a:cubicBezTo>
                    <a:cubicBezTo>
                      <a:pt x="5946471" y="419425"/>
                      <a:pt x="5863077" y="395593"/>
                      <a:pt x="5780467" y="377910"/>
                    </a:cubicBezTo>
                    <a:cubicBezTo>
                      <a:pt x="5763357" y="374343"/>
                      <a:pt x="5747757" y="363033"/>
                      <a:pt x="5739051" y="353609"/>
                    </a:cubicBezTo>
                    <a:cubicBezTo>
                      <a:pt x="5707675" y="320294"/>
                      <a:pt x="5653252" y="312483"/>
                      <a:pt x="5583566" y="321995"/>
                    </a:cubicBezTo>
                    <a:cubicBezTo>
                      <a:pt x="5528347" y="329404"/>
                      <a:pt x="5477716" y="340486"/>
                      <a:pt x="5432030" y="362512"/>
                    </a:cubicBezTo>
                    <a:cubicBezTo>
                      <a:pt x="5378421" y="388318"/>
                      <a:pt x="5322767" y="418026"/>
                      <a:pt x="5241398" y="425781"/>
                    </a:cubicBezTo>
                    <a:cubicBezTo>
                      <a:pt x="5206262" y="429089"/>
                      <a:pt x="5176131" y="428273"/>
                      <a:pt x="5139710" y="421022"/>
                    </a:cubicBezTo>
                    <a:cubicBezTo>
                      <a:pt x="5069048" y="407018"/>
                      <a:pt x="4997864" y="396037"/>
                      <a:pt x="4929402" y="424310"/>
                    </a:cubicBezTo>
                    <a:cubicBezTo>
                      <a:pt x="4891785" y="439890"/>
                      <a:pt x="4841650" y="448519"/>
                      <a:pt x="4782793" y="441046"/>
                    </a:cubicBezTo>
                    <a:cubicBezTo>
                      <a:pt x="4709316" y="431663"/>
                      <a:pt x="4641426" y="442031"/>
                      <a:pt x="4577594" y="459290"/>
                    </a:cubicBezTo>
                    <a:cubicBezTo>
                      <a:pt x="4554816" y="465538"/>
                      <a:pt x="4527069" y="468279"/>
                      <a:pt x="4500826" y="470529"/>
                    </a:cubicBezTo>
                    <a:cubicBezTo>
                      <a:pt x="4440199" y="475746"/>
                      <a:pt x="4379252" y="479993"/>
                      <a:pt x="4317973" y="483649"/>
                    </a:cubicBezTo>
                    <a:cubicBezTo>
                      <a:pt x="4267762" y="486741"/>
                      <a:pt x="4217264" y="488292"/>
                      <a:pt x="4166722" y="490602"/>
                    </a:cubicBezTo>
                    <a:cubicBezTo>
                      <a:pt x="4111394" y="493045"/>
                      <a:pt x="4067073" y="503124"/>
                      <a:pt x="4042814" y="530660"/>
                    </a:cubicBezTo>
                    <a:cubicBezTo>
                      <a:pt x="4034996" y="539407"/>
                      <a:pt x="4017001" y="545715"/>
                      <a:pt x="4002653" y="552594"/>
                    </a:cubicBezTo>
                    <a:cubicBezTo>
                      <a:pt x="3992459" y="557592"/>
                      <a:pt x="3979023" y="561086"/>
                      <a:pt x="3969549" y="566312"/>
                    </a:cubicBezTo>
                    <a:cubicBezTo>
                      <a:pt x="3919896" y="593854"/>
                      <a:pt x="3870968" y="621622"/>
                      <a:pt x="3821685" y="649183"/>
                    </a:cubicBezTo>
                    <a:cubicBezTo>
                      <a:pt x="3816761" y="651788"/>
                      <a:pt x="3811445" y="654943"/>
                      <a:pt x="3805138" y="655947"/>
                    </a:cubicBezTo>
                    <a:cubicBezTo>
                      <a:pt x="3739817" y="666451"/>
                      <a:pt x="3673801" y="676154"/>
                      <a:pt x="3609177" y="687459"/>
                    </a:cubicBezTo>
                    <a:cubicBezTo>
                      <a:pt x="3584288" y="691878"/>
                      <a:pt x="3558597" y="697589"/>
                      <a:pt x="3539727" y="706521"/>
                    </a:cubicBezTo>
                    <a:cubicBezTo>
                      <a:pt x="3496714" y="726780"/>
                      <a:pt x="3457268" y="749132"/>
                      <a:pt x="3396572" y="755681"/>
                    </a:cubicBezTo>
                    <a:cubicBezTo>
                      <a:pt x="3378807" y="757611"/>
                      <a:pt x="3357809" y="758036"/>
                      <a:pt x="3341054" y="754679"/>
                    </a:cubicBezTo>
                    <a:cubicBezTo>
                      <a:pt x="3272962" y="740809"/>
                      <a:pt x="3206471" y="724541"/>
                      <a:pt x="3138775" y="710120"/>
                    </a:cubicBezTo>
                    <a:cubicBezTo>
                      <a:pt x="3095820" y="701191"/>
                      <a:pt x="3056969" y="691141"/>
                      <a:pt x="3037283" y="666453"/>
                    </a:cubicBezTo>
                    <a:cubicBezTo>
                      <a:pt x="3031764" y="659487"/>
                      <a:pt x="3015626" y="651391"/>
                      <a:pt x="3002117" y="649347"/>
                    </a:cubicBezTo>
                    <a:cubicBezTo>
                      <a:pt x="2915220" y="636209"/>
                      <a:pt x="2829194" y="627503"/>
                      <a:pt x="2747294" y="652400"/>
                    </a:cubicBezTo>
                    <a:cubicBezTo>
                      <a:pt x="2730084" y="657794"/>
                      <a:pt x="2698519" y="656140"/>
                      <a:pt x="2676273" y="652304"/>
                    </a:cubicBezTo>
                    <a:cubicBezTo>
                      <a:pt x="2590546" y="637890"/>
                      <a:pt x="2508883" y="630176"/>
                      <a:pt x="2432360" y="657836"/>
                    </a:cubicBezTo>
                    <a:cubicBezTo>
                      <a:pt x="2423352" y="661179"/>
                      <a:pt x="2395274" y="656272"/>
                      <a:pt x="2382311" y="650824"/>
                    </a:cubicBezTo>
                    <a:cubicBezTo>
                      <a:pt x="2257393" y="597728"/>
                      <a:pt x="2187724" y="592930"/>
                      <a:pt x="2055134" y="630053"/>
                    </a:cubicBezTo>
                    <a:cubicBezTo>
                      <a:pt x="2046542" y="632464"/>
                      <a:pt x="2035364" y="635121"/>
                      <a:pt x="2031829" y="639324"/>
                    </a:cubicBezTo>
                    <a:cubicBezTo>
                      <a:pt x="2007977" y="666120"/>
                      <a:pt x="1960229" y="664380"/>
                      <a:pt x="1912764" y="664183"/>
                    </a:cubicBezTo>
                    <a:cubicBezTo>
                      <a:pt x="1860521" y="663924"/>
                      <a:pt x="1808236" y="664426"/>
                      <a:pt x="1755637" y="663960"/>
                    </a:cubicBezTo>
                    <a:cubicBezTo>
                      <a:pt x="1746439" y="663859"/>
                      <a:pt x="1736243" y="661799"/>
                      <a:pt x="1727159" y="659605"/>
                    </a:cubicBezTo>
                    <a:cubicBezTo>
                      <a:pt x="1692256" y="651480"/>
                      <a:pt x="1658604" y="640559"/>
                      <a:pt x="1622470" y="634850"/>
                    </a:cubicBezTo>
                    <a:cubicBezTo>
                      <a:pt x="1544362" y="622552"/>
                      <a:pt x="1469248" y="602210"/>
                      <a:pt x="1385955" y="604522"/>
                    </a:cubicBezTo>
                    <a:cubicBezTo>
                      <a:pt x="1371585" y="604913"/>
                      <a:pt x="1355357" y="598530"/>
                      <a:pt x="1340055" y="595629"/>
                    </a:cubicBezTo>
                    <a:cubicBezTo>
                      <a:pt x="1312351" y="590552"/>
                      <a:pt x="1285460" y="583993"/>
                      <a:pt x="1257271" y="581180"/>
                    </a:cubicBezTo>
                    <a:cubicBezTo>
                      <a:pt x="1182583" y="573830"/>
                      <a:pt x="1107142" y="566824"/>
                      <a:pt x="1031914" y="562692"/>
                    </a:cubicBezTo>
                    <a:cubicBezTo>
                      <a:pt x="995593" y="560597"/>
                      <a:pt x="958880" y="565923"/>
                      <a:pt x="922031" y="566853"/>
                    </a:cubicBezTo>
                    <a:cubicBezTo>
                      <a:pt x="905446" y="567320"/>
                      <a:pt x="878533" y="568199"/>
                      <a:pt x="873250" y="563724"/>
                    </a:cubicBezTo>
                    <a:cubicBezTo>
                      <a:pt x="832343" y="529722"/>
                      <a:pt x="772202" y="532674"/>
                      <a:pt x="711627" y="529880"/>
                    </a:cubicBezTo>
                    <a:cubicBezTo>
                      <a:pt x="577999" y="523641"/>
                      <a:pt x="447408" y="543696"/>
                      <a:pt x="311112" y="525106"/>
                    </a:cubicBezTo>
                    <a:cubicBezTo>
                      <a:pt x="271645" y="519795"/>
                      <a:pt x="226936" y="530235"/>
                      <a:pt x="184145" y="532188"/>
                    </a:cubicBezTo>
                    <a:cubicBezTo>
                      <a:pt x="162015" y="533128"/>
                      <a:pt x="137665" y="534333"/>
                      <a:pt x="116886" y="530572"/>
                    </a:cubicBezTo>
                    <a:cubicBezTo>
                      <a:pt x="84810" y="524693"/>
                      <a:pt x="54011" y="515448"/>
                      <a:pt x="23941" y="506433"/>
                    </a:cubicBezTo>
                    <a:lnTo>
                      <a:pt x="0" y="502149"/>
                    </a:lnTo>
                    <a:close/>
                  </a:path>
                </a:pathLst>
              </a:custGeom>
              <a:blipFill rotWithShape="1">
                <a:blip r:embed="rId3">
                  <a:alphaModFix amt="57000"/>
                </a:blip>
                <a:tile tx="0" ty="0" sx="100000" sy="100000" flip="none" algn="tl"/>
              </a:blip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grpSp>
      </p:grpSp>
      <p:sp>
        <p:nvSpPr>
          <p:cNvPr id="205" name="Google Shape;205;p32"/>
          <p:cNvSpPr txBox="1">
            <a:spLocks noGrp="1"/>
          </p:cNvSpPr>
          <p:nvPr>
            <p:ph type="sldNum" idx="12"/>
          </p:nvPr>
        </p:nvSpPr>
        <p:spPr>
          <a:xfrm>
            <a:off x="6553200" y="350200"/>
            <a:ext cx="1976438" cy="530915"/>
          </a:xfrm>
          <a:prstGeom prst="rect">
            <a:avLst/>
          </a:prstGeom>
          <a:noFill/>
          <a:ln>
            <a:noFill/>
          </a:ln>
        </p:spPr>
        <p:txBody>
          <a:bodyPr spcFirstLastPara="1" wrap="square" lIns="68575" tIns="34275" rIns="68575" bIns="34275" anchor="ctr" anchorCtr="0">
            <a:normAutofit/>
          </a:bodyPr>
          <a:lstStyle/>
          <a:p>
            <a:pPr marL="0" lvl="0" indent="0" algn="r" rtl="0">
              <a:lnSpc>
                <a:spcPct val="90000"/>
              </a:lnSpc>
              <a:spcBef>
                <a:spcPts val="0"/>
              </a:spcBef>
              <a:spcAft>
                <a:spcPts val="0"/>
              </a:spcAft>
              <a:buNone/>
            </a:pPr>
            <a:fld id="{00000000-1234-1234-1234-123412341234}" type="slidenum">
              <a:rPr lang="en" sz="3300">
                <a:solidFill>
                  <a:schemeClr val="lt1"/>
                </a:solidFill>
              </a:rPr>
              <a:t>5</a:t>
            </a:fld>
            <a:endParaRPr sz="3300">
              <a:solidFill>
                <a:schemeClr val="lt1"/>
              </a:solidFill>
            </a:endParaRPr>
          </a:p>
        </p:txBody>
      </p:sp>
      <p:pic>
        <p:nvPicPr>
          <p:cNvPr id="206" name="Google Shape;206;p32"/>
          <p:cNvPicPr preferRelativeResize="0">
            <a:picLocks noGrp="1"/>
          </p:cNvPicPr>
          <p:nvPr>
            <p:ph type="pic" idx="3"/>
          </p:nvPr>
        </p:nvPicPr>
        <p:blipFill rotWithShape="1">
          <a:blip r:embed="rId4">
            <a:alphaModFix/>
          </a:blip>
          <a:srcRect t="8108" r="-36" b="-35"/>
          <a:stretch/>
        </p:blipFill>
        <p:spPr>
          <a:xfrm>
            <a:off x="144890" y="638821"/>
            <a:ext cx="3094961" cy="1457704"/>
          </a:xfrm>
          <a:prstGeom prst="rect">
            <a:avLst/>
          </a:prstGeom>
          <a:solidFill>
            <a:schemeClr val="accent5"/>
          </a:solidFill>
          <a:ln>
            <a:noFill/>
          </a:ln>
        </p:spPr>
      </p:pic>
      <p:pic>
        <p:nvPicPr>
          <p:cNvPr id="207" name="Google Shape;207;p32"/>
          <p:cNvPicPr preferRelativeResize="0">
            <a:picLocks noGrp="1"/>
          </p:cNvPicPr>
          <p:nvPr>
            <p:ph type="pic" idx="2"/>
          </p:nvPr>
        </p:nvPicPr>
        <p:blipFill rotWithShape="1">
          <a:blip r:embed="rId5">
            <a:alphaModFix/>
          </a:blip>
          <a:srcRect r="3" b="3833"/>
          <a:stretch/>
        </p:blipFill>
        <p:spPr>
          <a:xfrm>
            <a:off x="3298030" y="638821"/>
            <a:ext cx="2836288" cy="1466099"/>
          </a:xfrm>
          <a:prstGeom prst="rect">
            <a:avLst/>
          </a:prstGeom>
          <a:solidFill>
            <a:schemeClr val="accent5"/>
          </a:solidFill>
          <a:ln>
            <a:noFill/>
          </a:ln>
        </p:spPr>
      </p:pic>
      <p:pic>
        <p:nvPicPr>
          <p:cNvPr id="208" name="Google Shape;208;p32"/>
          <p:cNvPicPr preferRelativeResize="0">
            <a:picLocks noGrp="1"/>
          </p:cNvPicPr>
          <p:nvPr>
            <p:ph type="pic" idx="4"/>
          </p:nvPr>
        </p:nvPicPr>
        <p:blipFill rotWithShape="1">
          <a:blip r:embed="rId6">
            <a:alphaModFix/>
          </a:blip>
          <a:srcRect l="6994" r="12236"/>
          <a:stretch/>
        </p:blipFill>
        <p:spPr>
          <a:xfrm>
            <a:off x="6259672" y="630425"/>
            <a:ext cx="2836296" cy="1466099"/>
          </a:xfrm>
          <a:prstGeom prst="rect">
            <a:avLst/>
          </a:prstGeom>
          <a:solidFill>
            <a:schemeClr val="accent5"/>
          </a:solid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12"/>
        <p:cNvGrpSpPr/>
        <p:nvPr/>
      </p:nvGrpSpPr>
      <p:grpSpPr>
        <a:xfrm>
          <a:off x="0" y="0"/>
          <a:ext cx="0" cy="0"/>
          <a:chOff x="0" y="0"/>
          <a:chExt cx="0" cy="0"/>
        </a:xfrm>
      </p:grpSpPr>
      <p:sp>
        <p:nvSpPr>
          <p:cNvPr id="213" name="Google Shape;213;p33"/>
          <p:cNvSpPr/>
          <p:nvPr/>
        </p:nvSpPr>
        <p:spPr>
          <a:xfrm rot="-5400000">
            <a:off x="600075" y="1118507"/>
            <a:ext cx="2500312" cy="2624327"/>
          </a:xfrm>
          <a:prstGeom prst="downArrow">
            <a:avLst>
              <a:gd name="adj1" fmla="val 100000"/>
              <a:gd name="adj2" fmla="val 15788"/>
            </a:avLst>
          </a:prstGeom>
          <a:solidFill>
            <a:srgbClr val="404040"/>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214" name="Google Shape;214;p33"/>
          <p:cNvSpPr txBox="1">
            <a:spLocks noGrp="1"/>
          </p:cNvSpPr>
          <p:nvPr>
            <p:ph type="title"/>
          </p:nvPr>
        </p:nvSpPr>
        <p:spPr>
          <a:xfrm>
            <a:off x="638504" y="1475449"/>
            <a:ext cx="2104697" cy="1910443"/>
          </a:xfrm>
          <a:prstGeom prst="rect">
            <a:avLst/>
          </a:prstGeom>
          <a:noFill/>
          <a:ln>
            <a:noFill/>
          </a:ln>
        </p:spPr>
        <p:txBody>
          <a:bodyPr spcFirstLastPara="1" wrap="square" lIns="68575" tIns="34275" rIns="68575" bIns="34275" anchor="ctr" anchorCtr="0">
            <a:normAutofit/>
          </a:bodyPr>
          <a:lstStyle/>
          <a:p>
            <a:pPr marL="0" lvl="0" indent="0" algn="ctr" rtl="0">
              <a:lnSpc>
                <a:spcPct val="90000"/>
              </a:lnSpc>
              <a:spcBef>
                <a:spcPts val="0"/>
              </a:spcBef>
              <a:spcAft>
                <a:spcPts val="0"/>
              </a:spcAft>
              <a:buClr>
                <a:srgbClr val="FFFFFF"/>
              </a:buClr>
              <a:buSzPts val="2500"/>
              <a:buFont typeface="Calibri"/>
              <a:buNone/>
            </a:pPr>
            <a:r>
              <a:rPr lang="en" sz="2500" b="1">
                <a:solidFill>
                  <a:srgbClr val="FFFFFF"/>
                </a:solidFill>
                <a:latin typeface="Calibri"/>
                <a:ea typeface="Calibri"/>
                <a:cs typeface="Calibri"/>
                <a:sym typeface="Calibri"/>
              </a:rPr>
              <a:t>Stock price history comparison with competitors </a:t>
            </a:r>
            <a:endParaRPr sz="2500">
              <a:solidFill>
                <a:srgbClr val="FFFFFF"/>
              </a:solidFill>
              <a:latin typeface="Calibri"/>
              <a:ea typeface="Calibri"/>
              <a:cs typeface="Calibri"/>
              <a:sym typeface="Calibri"/>
            </a:endParaRPr>
          </a:p>
        </p:txBody>
      </p:sp>
      <p:sp>
        <p:nvSpPr>
          <p:cNvPr id="215" name="Google Shape;215;p33"/>
          <p:cNvSpPr txBox="1">
            <a:spLocks noGrp="1"/>
          </p:cNvSpPr>
          <p:nvPr>
            <p:ph type="sldNum" idx="12"/>
          </p:nvPr>
        </p:nvSpPr>
        <p:spPr>
          <a:xfrm>
            <a:off x="8275638" y="4767263"/>
            <a:ext cx="385762" cy="273844"/>
          </a:xfrm>
          <a:prstGeom prst="rect">
            <a:avLst/>
          </a:prstGeom>
          <a:noFill/>
          <a:ln>
            <a:noFill/>
          </a:ln>
        </p:spPr>
        <p:txBody>
          <a:bodyPr spcFirstLastPara="1" wrap="square" lIns="68575" tIns="34275" rIns="68575" bIns="34275" anchor="ctr" anchorCtr="0">
            <a:normAutofit/>
          </a:bodyPr>
          <a:lstStyle/>
          <a:p>
            <a:pPr marL="0" lvl="0" indent="0" algn="r" rtl="0">
              <a:spcBef>
                <a:spcPts val="0"/>
              </a:spcBef>
              <a:spcAft>
                <a:spcPts val="0"/>
              </a:spcAft>
              <a:buNone/>
            </a:pPr>
            <a:fld id="{00000000-1234-1234-1234-123412341234}" type="slidenum">
              <a:rPr lang="en">
                <a:solidFill>
                  <a:schemeClr val="dk1"/>
                </a:solidFill>
              </a:rPr>
              <a:t>6</a:t>
            </a:fld>
            <a:endParaRPr>
              <a:solidFill>
                <a:schemeClr val="dk1"/>
              </a:solidFill>
            </a:endParaRPr>
          </a:p>
        </p:txBody>
      </p:sp>
      <p:pic>
        <p:nvPicPr>
          <p:cNvPr id="216" name="Google Shape;216;p33"/>
          <p:cNvPicPr preferRelativeResize="0"/>
          <p:nvPr/>
        </p:nvPicPr>
        <p:blipFill>
          <a:blip r:embed="rId3">
            <a:alphaModFix/>
          </a:blip>
          <a:stretch>
            <a:fillRect/>
          </a:stretch>
        </p:blipFill>
        <p:spPr>
          <a:xfrm>
            <a:off x="3314800" y="0"/>
            <a:ext cx="5189825" cy="5143498"/>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20"/>
        <p:cNvGrpSpPr/>
        <p:nvPr/>
      </p:nvGrpSpPr>
      <p:grpSpPr>
        <a:xfrm>
          <a:off x="0" y="0"/>
          <a:ext cx="0" cy="0"/>
          <a:chOff x="0" y="0"/>
          <a:chExt cx="0" cy="0"/>
        </a:xfrm>
      </p:grpSpPr>
      <p:sp>
        <p:nvSpPr>
          <p:cNvPr id="221" name="Google Shape;221;p34"/>
          <p:cNvSpPr txBox="1">
            <a:spLocks noGrp="1"/>
          </p:cNvSpPr>
          <p:nvPr>
            <p:ph type="title"/>
          </p:nvPr>
        </p:nvSpPr>
        <p:spPr>
          <a:xfrm>
            <a:off x="6115050" y="846070"/>
            <a:ext cx="2575635" cy="1061453"/>
          </a:xfrm>
          <a:prstGeom prst="rect">
            <a:avLst/>
          </a:prstGeom>
          <a:noFill/>
          <a:ln>
            <a:noFill/>
          </a:ln>
        </p:spPr>
        <p:txBody>
          <a:bodyPr spcFirstLastPara="1" wrap="square" lIns="68575" tIns="34275" rIns="68575" bIns="34275" anchor="t" anchorCtr="0">
            <a:normAutofit/>
          </a:bodyPr>
          <a:lstStyle/>
          <a:p>
            <a:pPr marL="0" lvl="0" indent="0" algn="l" rtl="0">
              <a:lnSpc>
                <a:spcPct val="90000"/>
              </a:lnSpc>
              <a:spcBef>
                <a:spcPts val="0"/>
              </a:spcBef>
              <a:spcAft>
                <a:spcPts val="0"/>
              </a:spcAft>
              <a:buClr>
                <a:schemeClr val="dk1"/>
              </a:buClr>
              <a:buSzPts val="2400"/>
              <a:buFont typeface="Calibri"/>
              <a:buNone/>
            </a:pPr>
            <a:r>
              <a:rPr lang="en" sz="2400"/>
              <a:t>Statistical Analysis of Lululemon</a:t>
            </a:r>
            <a:endParaRPr/>
          </a:p>
        </p:txBody>
      </p:sp>
      <p:sp>
        <p:nvSpPr>
          <p:cNvPr id="222" name="Google Shape;222;p34"/>
          <p:cNvSpPr/>
          <p:nvPr/>
        </p:nvSpPr>
        <p:spPr>
          <a:xfrm>
            <a:off x="0" y="0"/>
            <a:ext cx="5682343" cy="5143500"/>
          </a:xfrm>
          <a:prstGeom prst="rect">
            <a:avLst/>
          </a:prstGeom>
          <a:solidFill>
            <a:srgbClr val="F2F2F2">
              <a:alpha val="64705"/>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cxnSp>
        <p:nvCxnSpPr>
          <p:cNvPr id="223" name="Google Shape;223;p34"/>
          <p:cNvCxnSpPr/>
          <p:nvPr/>
        </p:nvCxnSpPr>
        <p:spPr>
          <a:xfrm>
            <a:off x="6149542" y="653359"/>
            <a:ext cx="552704" cy="0"/>
          </a:xfrm>
          <a:prstGeom prst="straightConnector1">
            <a:avLst/>
          </a:prstGeom>
          <a:noFill/>
          <a:ln w="57150" cap="flat" cmpd="sng">
            <a:solidFill>
              <a:schemeClr val="accent4"/>
            </a:solidFill>
            <a:prstDash val="solid"/>
            <a:miter lim="800000"/>
            <a:headEnd type="none" w="sm" len="sm"/>
            <a:tailEnd type="none" w="sm" len="sm"/>
          </a:ln>
        </p:spPr>
      </p:cxnSp>
      <p:sp>
        <p:nvSpPr>
          <p:cNvPr id="224" name="Google Shape;224;p34"/>
          <p:cNvSpPr txBox="1">
            <a:spLocks noGrp="1"/>
          </p:cNvSpPr>
          <p:nvPr>
            <p:ph type="body" idx="1"/>
          </p:nvPr>
        </p:nvSpPr>
        <p:spPr>
          <a:xfrm>
            <a:off x="5965925" y="1665375"/>
            <a:ext cx="3041700" cy="2699400"/>
          </a:xfrm>
          <a:prstGeom prst="rect">
            <a:avLst/>
          </a:prstGeom>
          <a:noFill/>
          <a:ln>
            <a:noFill/>
          </a:ln>
        </p:spPr>
        <p:txBody>
          <a:bodyPr spcFirstLastPara="1" wrap="square" lIns="68575" tIns="34275" rIns="68575" bIns="34275" anchor="t" anchorCtr="0">
            <a:normAutofit/>
          </a:bodyPr>
          <a:lstStyle/>
          <a:p>
            <a:pPr marL="177800" lvl="0" indent="-190500" algn="l" rtl="0">
              <a:lnSpc>
                <a:spcPct val="90000"/>
              </a:lnSpc>
              <a:spcBef>
                <a:spcPts val="0"/>
              </a:spcBef>
              <a:spcAft>
                <a:spcPts val="0"/>
              </a:spcAft>
              <a:buClr>
                <a:schemeClr val="dk1"/>
              </a:buClr>
              <a:buSzPts val="1800"/>
              <a:buChar char="•"/>
            </a:pPr>
            <a:r>
              <a:rPr lang="en" sz="1800" dirty="0"/>
              <a:t>Mean (Average) : 332.04</a:t>
            </a:r>
            <a:endParaRPr sz="1800" dirty="0"/>
          </a:p>
          <a:p>
            <a:pPr marL="177800" lvl="0" indent="-190500" algn="l" rtl="0">
              <a:lnSpc>
                <a:spcPct val="90000"/>
              </a:lnSpc>
              <a:spcBef>
                <a:spcPts val="800"/>
              </a:spcBef>
              <a:spcAft>
                <a:spcPts val="0"/>
              </a:spcAft>
              <a:buClr>
                <a:schemeClr val="dk1"/>
              </a:buClr>
              <a:buSzPts val="1800"/>
              <a:buChar char="•"/>
            </a:pPr>
            <a:r>
              <a:rPr lang="en" sz="1800" dirty="0"/>
              <a:t>Standard Deviation (Measure of Spread) : 55.58</a:t>
            </a:r>
            <a:endParaRPr sz="1800" dirty="0"/>
          </a:p>
          <a:p>
            <a:pPr marL="177800" lvl="0" indent="-190500" algn="l" rtl="0">
              <a:lnSpc>
                <a:spcPct val="90000"/>
              </a:lnSpc>
              <a:spcBef>
                <a:spcPts val="800"/>
              </a:spcBef>
              <a:spcAft>
                <a:spcPts val="0"/>
              </a:spcAft>
              <a:buClr>
                <a:schemeClr val="dk1"/>
              </a:buClr>
              <a:buSzPts val="1800"/>
              <a:buChar char="•"/>
            </a:pPr>
            <a:r>
              <a:rPr lang="en" sz="1800" dirty="0"/>
              <a:t>Skewness (Measures asymmetry of Data Distribution)  :  -0.35</a:t>
            </a:r>
            <a:endParaRPr sz="1800" dirty="0"/>
          </a:p>
          <a:p>
            <a:pPr marL="177800" lvl="0" indent="-190500" algn="l" rtl="0">
              <a:lnSpc>
                <a:spcPct val="90000"/>
              </a:lnSpc>
              <a:spcBef>
                <a:spcPts val="800"/>
              </a:spcBef>
              <a:spcAft>
                <a:spcPts val="0"/>
              </a:spcAft>
              <a:buClr>
                <a:schemeClr val="dk1"/>
              </a:buClr>
              <a:buSzPts val="1800"/>
              <a:buChar char="•"/>
            </a:pPr>
            <a:r>
              <a:rPr lang="en" sz="1800" dirty="0"/>
              <a:t>Kurtosis (Spikiness): 0.75</a:t>
            </a:r>
            <a:endParaRPr sz="1800" dirty="0"/>
          </a:p>
          <a:p>
            <a:pPr marL="177800" lvl="0" indent="-76200" algn="l" rtl="0">
              <a:lnSpc>
                <a:spcPct val="90000"/>
              </a:lnSpc>
              <a:spcBef>
                <a:spcPts val="800"/>
              </a:spcBef>
              <a:spcAft>
                <a:spcPts val="0"/>
              </a:spcAft>
              <a:buClr>
                <a:schemeClr val="dk1"/>
              </a:buClr>
              <a:buSzPts val="1500"/>
              <a:buNone/>
            </a:pPr>
            <a:endParaRPr sz="1500" dirty="0"/>
          </a:p>
        </p:txBody>
      </p:sp>
      <p:pic>
        <p:nvPicPr>
          <p:cNvPr id="225" name="Google Shape;225;p34"/>
          <p:cNvPicPr preferRelativeResize="0"/>
          <p:nvPr/>
        </p:nvPicPr>
        <p:blipFill>
          <a:blip r:embed="rId3">
            <a:alphaModFix/>
          </a:blip>
          <a:stretch>
            <a:fillRect/>
          </a:stretch>
        </p:blipFill>
        <p:spPr>
          <a:xfrm>
            <a:off x="81650" y="330513"/>
            <a:ext cx="5600700" cy="39338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F7613C8-5B05-4DEE-7FB0-C0EC1B546813}"/>
              </a:ext>
            </a:extLst>
          </p:cNvPr>
          <p:cNvSpPr>
            <a:spLocks noGrp="1"/>
          </p:cNvSpPr>
          <p:nvPr>
            <p:ph type="title"/>
          </p:nvPr>
        </p:nvSpPr>
        <p:spPr>
          <a:xfrm>
            <a:off x="3490722" y="246888"/>
            <a:ext cx="5170932" cy="1337310"/>
          </a:xfrm>
        </p:spPr>
        <p:txBody>
          <a:bodyPr vert="horz" lIns="91440" tIns="45720" rIns="91440" bIns="45720" rtlCol="0" anchor="b">
            <a:normAutofit/>
          </a:bodyPr>
          <a:lstStyle/>
          <a:p>
            <a:pPr>
              <a:spcBef>
                <a:spcPct val="0"/>
              </a:spcBef>
            </a:pPr>
            <a:r>
              <a:rPr lang="en-US" sz="3200" kern="1200">
                <a:solidFill>
                  <a:schemeClr val="tx1"/>
                </a:solidFill>
                <a:latin typeface="+mj-lt"/>
                <a:ea typeface="+mj-ea"/>
                <a:cs typeface="+mj-cs"/>
              </a:rPr>
              <a:t>Kernel Density Estimation</a:t>
            </a:r>
            <a:br>
              <a:rPr lang="en-US" sz="3200" kern="1200">
                <a:solidFill>
                  <a:schemeClr val="tx1"/>
                </a:solidFill>
                <a:latin typeface="+mj-lt"/>
                <a:ea typeface="+mj-ea"/>
                <a:cs typeface="+mj-cs"/>
              </a:rPr>
            </a:br>
            <a:endParaRPr lang="en-US" sz="3200" kern="1200">
              <a:solidFill>
                <a:schemeClr val="tx1"/>
              </a:solidFill>
              <a:latin typeface="+mj-lt"/>
              <a:ea typeface="+mj-ea"/>
              <a:cs typeface="+mj-cs"/>
            </a:endParaRPr>
          </a:p>
        </p:txBody>
      </p:sp>
      <p:pic>
        <p:nvPicPr>
          <p:cNvPr id="5" name="Picture 4">
            <a:extLst>
              <a:ext uri="{FF2B5EF4-FFF2-40B4-BE49-F238E27FC236}">
                <a16:creationId xmlns:a16="http://schemas.microsoft.com/office/drawing/2014/main" id="{DD7AD906-9B17-F9F8-2FF5-570EBE3F55CF}"/>
              </a:ext>
            </a:extLst>
          </p:cNvPr>
          <p:cNvPicPr>
            <a:picLocks noChangeAspect="1"/>
          </p:cNvPicPr>
          <p:nvPr/>
        </p:nvPicPr>
        <p:blipFill rotWithShape="1">
          <a:blip r:embed="rId2"/>
          <a:srcRect l="10965" r="15321" b="4"/>
          <a:stretch/>
        </p:blipFill>
        <p:spPr>
          <a:xfrm>
            <a:off x="20" y="10"/>
            <a:ext cx="3039386" cy="5143490"/>
          </a:xfrm>
          <a:custGeom>
            <a:avLst/>
            <a:gdLst/>
            <a:ahLst/>
            <a:cxnLst/>
            <a:rect l="l" t="t" r="r" b="b"/>
            <a:pathLst>
              <a:path w="4052542" h="6858000">
                <a:moveTo>
                  <a:pt x="0" y="0"/>
                </a:moveTo>
                <a:lnTo>
                  <a:pt x="4020923" y="0"/>
                </a:lnTo>
                <a:lnTo>
                  <a:pt x="4022656" y="14697"/>
                </a:lnTo>
                <a:cubicBezTo>
                  <a:pt x="4037606" y="98462"/>
                  <a:pt x="4035072" y="183369"/>
                  <a:pt x="4039126" y="267642"/>
                </a:cubicBezTo>
                <a:cubicBezTo>
                  <a:pt x="4043941" y="370699"/>
                  <a:pt x="4037860" y="474136"/>
                  <a:pt x="4035579" y="577446"/>
                </a:cubicBezTo>
                <a:cubicBezTo>
                  <a:pt x="4033805" y="665399"/>
                  <a:pt x="4025063" y="753226"/>
                  <a:pt x="4027724" y="841306"/>
                </a:cubicBezTo>
                <a:cubicBezTo>
                  <a:pt x="4027914" y="844352"/>
                  <a:pt x="4027914" y="847398"/>
                  <a:pt x="4027724" y="850444"/>
                </a:cubicBezTo>
                <a:cubicBezTo>
                  <a:pt x="4019615" y="947281"/>
                  <a:pt x="4019615" y="1044626"/>
                  <a:pt x="4027724" y="1141464"/>
                </a:cubicBezTo>
                <a:cubicBezTo>
                  <a:pt x="4030296" y="1181772"/>
                  <a:pt x="4029574" y="1222221"/>
                  <a:pt x="4025570" y="1262415"/>
                </a:cubicBezTo>
                <a:cubicBezTo>
                  <a:pt x="4021769" y="1313563"/>
                  <a:pt x="4009606" y="1365472"/>
                  <a:pt x="4018348" y="1416238"/>
                </a:cubicBezTo>
                <a:cubicBezTo>
                  <a:pt x="4024037" y="1458058"/>
                  <a:pt x="4027166" y="1500194"/>
                  <a:pt x="4027724" y="1542394"/>
                </a:cubicBezTo>
                <a:cubicBezTo>
                  <a:pt x="4032158" y="1636820"/>
                  <a:pt x="4027977" y="1731753"/>
                  <a:pt x="4026330" y="1826433"/>
                </a:cubicBezTo>
                <a:cubicBezTo>
                  <a:pt x="4024556" y="1936724"/>
                  <a:pt x="4027344" y="2047015"/>
                  <a:pt x="4018475" y="2157432"/>
                </a:cubicBezTo>
                <a:cubicBezTo>
                  <a:pt x="4013597" y="2246629"/>
                  <a:pt x="4013597" y="2336029"/>
                  <a:pt x="4018475" y="2425226"/>
                </a:cubicBezTo>
                <a:cubicBezTo>
                  <a:pt x="4020882" y="2506961"/>
                  <a:pt x="4033172" y="2587934"/>
                  <a:pt x="4031145" y="2670557"/>
                </a:cubicBezTo>
                <a:cubicBezTo>
                  <a:pt x="4028737" y="2766886"/>
                  <a:pt x="4017335" y="2862962"/>
                  <a:pt x="4020882" y="2959546"/>
                </a:cubicBezTo>
                <a:cubicBezTo>
                  <a:pt x="4022529" y="3005617"/>
                  <a:pt x="4022656" y="3051688"/>
                  <a:pt x="4023543" y="3097758"/>
                </a:cubicBezTo>
                <a:cubicBezTo>
                  <a:pt x="4024683" y="3153221"/>
                  <a:pt x="4034692" y="3208556"/>
                  <a:pt x="4029117" y="3263892"/>
                </a:cubicBezTo>
                <a:cubicBezTo>
                  <a:pt x="4019869" y="3356161"/>
                  <a:pt x="3995923" y="3446906"/>
                  <a:pt x="4010873" y="3541459"/>
                </a:cubicBezTo>
                <a:cubicBezTo>
                  <a:pt x="4019108" y="3593495"/>
                  <a:pt x="4028357" y="3645658"/>
                  <a:pt x="4033172" y="3698201"/>
                </a:cubicBezTo>
                <a:cubicBezTo>
                  <a:pt x="4037353" y="3745160"/>
                  <a:pt x="4047868" y="3792881"/>
                  <a:pt x="4039886" y="3839586"/>
                </a:cubicBezTo>
                <a:cubicBezTo>
                  <a:pt x="4033045" y="3879565"/>
                  <a:pt x="4036592" y="3919544"/>
                  <a:pt x="4031271" y="3959523"/>
                </a:cubicBezTo>
                <a:cubicBezTo>
                  <a:pt x="4024303" y="4011939"/>
                  <a:pt x="4020629" y="4065244"/>
                  <a:pt x="4015308" y="4118042"/>
                </a:cubicBezTo>
                <a:cubicBezTo>
                  <a:pt x="4010620" y="4165889"/>
                  <a:pt x="4006946" y="4213610"/>
                  <a:pt x="4019615" y="4258539"/>
                </a:cubicBezTo>
                <a:cubicBezTo>
                  <a:pt x="4050656" y="4371622"/>
                  <a:pt x="4033679" y="4484070"/>
                  <a:pt x="4022023" y="4596391"/>
                </a:cubicBezTo>
                <a:cubicBezTo>
                  <a:pt x="4016321" y="4650965"/>
                  <a:pt x="4007959" y="4708712"/>
                  <a:pt x="4020629" y="4758718"/>
                </a:cubicBezTo>
                <a:cubicBezTo>
                  <a:pt x="4043941" y="4847432"/>
                  <a:pt x="4025697" y="4931705"/>
                  <a:pt x="4015561" y="5016866"/>
                </a:cubicBezTo>
                <a:cubicBezTo>
                  <a:pt x="4003335" y="5100174"/>
                  <a:pt x="4005096" y="5184929"/>
                  <a:pt x="4020756" y="5267654"/>
                </a:cubicBezTo>
                <a:cubicBezTo>
                  <a:pt x="4033172" y="5326035"/>
                  <a:pt x="4033172" y="5385432"/>
                  <a:pt x="4034692" y="5444194"/>
                </a:cubicBezTo>
                <a:cubicBezTo>
                  <a:pt x="4035579" y="5481001"/>
                  <a:pt x="4022023" y="5518441"/>
                  <a:pt x="4013027" y="5555120"/>
                </a:cubicBezTo>
                <a:cubicBezTo>
                  <a:pt x="3996937" y="5621371"/>
                  <a:pt x="3991109" y="5688636"/>
                  <a:pt x="4013027" y="5753237"/>
                </a:cubicBezTo>
                <a:cubicBezTo>
                  <a:pt x="4043561" y="5842713"/>
                  <a:pt x="4061045" y="5932189"/>
                  <a:pt x="4048375" y="6026870"/>
                </a:cubicBezTo>
                <a:cubicBezTo>
                  <a:pt x="4041027" y="6085251"/>
                  <a:pt x="4039380" y="6144902"/>
                  <a:pt x="4028357" y="6202522"/>
                </a:cubicBezTo>
                <a:cubicBezTo>
                  <a:pt x="4010240" y="6298091"/>
                  <a:pt x="4016701" y="6393024"/>
                  <a:pt x="4031145" y="6487196"/>
                </a:cubicBezTo>
                <a:cubicBezTo>
                  <a:pt x="4041293" y="6565885"/>
                  <a:pt x="4042395" y="6645474"/>
                  <a:pt x="4034439" y="6724403"/>
                </a:cubicBezTo>
                <a:lnTo>
                  <a:pt x="4025206" y="6858000"/>
                </a:lnTo>
                <a:lnTo>
                  <a:pt x="0" y="6858000"/>
                </a:lnTo>
                <a:close/>
              </a:path>
            </a:pathLst>
          </a:custGeom>
        </p:spPr>
      </p:pic>
      <p:sp>
        <p:nvSpPr>
          <p:cNvPr id="11" name="sketchy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90722" y="1796796"/>
            <a:ext cx="3182691" cy="13716"/>
          </a:xfrm>
          <a:custGeom>
            <a:avLst/>
            <a:gdLst>
              <a:gd name="connsiteX0" fmla="*/ 0 w 3182691"/>
              <a:gd name="connsiteY0" fmla="*/ 0 h 13716"/>
              <a:gd name="connsiteX1" fmla="*/ 636538 w 3182691"/>
              <a:gd name="connsiteY1" fmla="*/ 0 h 13716"/>
              <a:gd name="connsiteX2" fmla="*/ 1273076 w 3182691"/>
              <a:gd name="connsiteY2" fmla="*/ 0 h 13716"/>
              <a:gd name="connsiteX3" fmla="*/ 1909615 w 3182691"/>
              <a:gd name="connsiteY3" fmla="*/ 0 h 13716"/>
              <a:gd name="connsiteX4" fmla="*/ 2482499 w 3182691"/>
              <a:gd name="connsiteY4" fmla="*/ 0 h 13716"/>
              <a:gd name="connsiteX5" fmla="*/ 3182691 w 3182691"/>
              <a:gd name="connsiteY5" fmla="*/ 0 h 13716"/>
              <a:gd name="connsiteX6" fmla="*/ 3182691 w 3182691"/>
              <a:gd name="connsiteY6" fmla="*/ 13716 h 13716"/>
              <a:gd name="connsiteX7" fmla="*/ 2609807 w 3182691"/>
              <a:gd name="connsiteY7" fmla="*/ 13716 h 13716"/>
              <a:gd name="connsiteX8" fmla="*/ 2068749 w 3182691"/>
              <a:gd name="connsiteY8" fmla="*/ 13716 h 13716"/>
              <a:gd name="connsiteX9" fmla="*/ 1432211 w 3182691"/>
              <a:gd name="connsiteY9" fmla="*/ 13716 h 13716"/>
              <a:gd name="connsiteX10" fmla="*/ 859327 w 3182691"/>
              <a:gd name="connsiteY10" fmla="*/ 13716 h 13716"/>
              <a:gd name="connsiteX11" fmla="*/ 0 w 3182691"/>
              <a:gd name="connsiteY11" fmla="*/ 13716 h 13716"/>
              <a:gd name="connsiteX12" fmla="*/ 0 w 3182691"/>
              <a:gd name="connsiteY12" fmla="*/ 0 h 13716"/>
              <a:gd name="connsiteX0" fmla="*/ 0 w 3182691"/>
              <a:gd name="connsiteY0" fmla="*/ 0 h 13716"/>
              <a:gd name="connsiteX1" fmla="*/ 572884 w 3182691"/>
              <a:gd name="connsiteY1" fmla="*/ 0 h 13716"/>
              <a:gd name="connsiteX2" fmla="*/ 1113942 w 3182691"/>
              <a:gd name="connsiteY2" fmla="*/ 0 h 13716"/>
              <a:gd name="connsiteX3" fmla="*/ 1686826 w 3182691"/>
              <a:gd name="connsiteY3" fmla="*/ 0 h 13716"/>
              <a:gd name="connsiteX4" fmla="*/ 2323364 w 3182691"/>
              <a:gd name="connsiteY4" fmla="*/ 0 h 13716"/>
              <a:gd name="connsiteX5" fmla="*/ 3182691 w 3182691"/>
              <a:gd name="connsiteY5" fmla="*/ 0 h 13716"/>
              <a:gd name="connsiteX6" fmla="*/ 3182691 w 3182691"/>
              <a:gd name="connsiteY6" fmla="*/ 13716 h 13716"/>
              <a:gd name="connsiteX7" fmla="*/ 2546153 w 3182691"/>
              <a:gd name="connsiteY7" fmla="*/ 13716 h 13716"/>
              <a:gd name="connsiteX8" fmla="*/ 1845961 w 3182691"/>
              <a:gd name="connsiteY8" fmla="*/ 13716 h 13716"/>
              <a:gd name="connsiteX9" fmla="*/ 1304903 w 3182691"/>
              <a:gd name="connsiteY9" fmla="*/ 13716 h 13716"/>
              <a:gd name="connsiteX10" fmla="*/ 604711 w 3182691"/>
              <a:gd name="connsiteY10" fmla="*/ 13716 h 13716"/>
              <a:gd name="connsiteX11" fmla="*/ 0 w 3182691"/>
              <a:gd name="connsiteY11" fmla="*/ 13716 h 13716"/>
              <a:gd name="connsiteX12" fmla="*/ 0 w 3182691"/>
              <a:gd name="connsiteY12" fmla="*/ 0 h 13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82691" h="13716" fill="none" extrusionOk="0">
                <a:moveTo>
                  <a:pt x="0" y="0"/>
                </a:moveTo>
                <a:cubicBezTo>
                  <a:pt x="225870" y="33585"/>
                  <a:pt x="418138" y="17639"/>
                  <a:pt x="636538" y="0"/>
                </a:cubicBezTo>
                <a:cubicBezTo>
                  <a:pt x="866402" y="-9774"/>
                  <a:pt x="1016900" y="-17532"/>
                  <a:pt x="1273076" y="0"/>
                </a:cubicBezTo>
                <a:cubicBezTo>
                  <a:pt x="1519343" y="-34410"/>
                  <a:pt x="1705438" y="-53754"/>
                  <a:pt x="1909615" y="0"/>
                </a:cubicBezTo>
                <a:cubicBezTo>
                  <a:pt x="2120433" y="2855"/>
                  <a:pt x="2209200" y="-17463"/>
                  <a:pt x="2482499" y="0"/>
                </a:cubicBezTo>
                <a:cubicBezTo>
                  <a:pt x="2733571" y="54170"/>
                  <a:pt x="2997997" y="-48885"/>
                  <a:pt x="3182691" y="0"/>
                </a:cubicBezTo>
                <a:cubicBezTo>
                  <a:pt x="3182669" y="4238"/>
                  <a:pt x="3183053" y="9645"/>
                  <a:pt x="3182691" y="13716"/>
                </a:cubicBezTo>
                <a:cubicBezTo>
                  <a:pt x="2941063" y="-1403"/>
                  <a:pt x="2872422" y="11622"/>
                  <a:pt x="2609807" y="13716"/>
                </a:cubicBezTo>
                <a:cubicBezTo>
                  <a:pt x="2341801" y="5460"/>
                  <a:pt x="2328606" y="24260"/>
                  <a:pt x="2068749" y="13716"/>
                </a:cubicBezTo>
                <a:cubicBezTo>
                  <a:pt x="1813820" y="-3451"/>
                  <a:pt x="1714804" y="33033"/>
                  <a:pt x="1432211" y="13716"/>
                </a:cubicBezTo>
                <a:cubicBezTo>
                  <a:pt x="1164810" y="-31578"/>
                  <a:pt x="993140" y="23003"/>
                  <a:pt x="859327" y="13716"/>
                </a:cubicBezTo>
                <a:cubicBezTo>
                  <a:pt x="750703" y="-29546"/>
                  <a:pt x="236193" y="34159"/>
                  <a:pt x="0" y="13716"/>
                </a:cubicBezTo>
                <a:cubicBezTo>
                  <a:pt x="-950" y="8514"/>
                  <a:pt x="-119" y="3449"/>
                  <a:pt x="0" y="0"/>
                </a:cubicBezTo>
                <a:close/>
              </a:path>
              <a:path w="3182691" h="13716" stroke="0" extrusionOk="0">
                <a:moveTo>
                  <a:pt x="0" y="0"/>
                </a:moveTo>
                <a:cubicBezTo>
                  <a:pt x="243084" y="-23531"/>
                  <a:pt x="399010" y="-30989"/>
                  <a:pt x="572884" y="0"/>
                </a:cubicBezTo>
                <a:cubicBezTo>
                  <a:pt x="745196" y="46048"/>
                  <a:pt x="956262" y="22379"/>
                  <a:pt x="1113942" y="0"/>
                </a:cubicBezTo>
                <a:cubicBezTo>
                  <a:pt x="1345494" y="6575"/>
                  <a:pt x="1537971" y="57434"/>
                  <a:pt x="1686826" y="0"/>
                </a:cubicBezTo>
                <a:cubicBezTo>
                  <a:pt x="1847487" y="-5870"/>
                  <a:pt x="2194651" y="-1232"/>
                  <a:pt x="2323364" y="0"/>
                </a:cubicBezTo>
                <a:cubicBezTo>
                  <a:pt x="2488731" y="36406"/>
                  <a:pt x="2902092" y="-40336"/>
                  <a:pt x="3182691" y="0"/>
                </a:cubicBezTo>
                <a:cubicBezTo>
                  <a:pt x="3181910" y="5403"/>
                  <a:pt x="3181850" y="9705"/>
                  <a:pt x="3182691" y="13716"/>
                </a:cubicBezTo>
                <a:cubicBezTo>
                  <a:pt x="3012562" y="-42392"/>
                  <a:pt x="2765408" y="31046"/>
                  <a:pt x="2546153" y="13716"/>
                </a:cubicBezTo>
                <a:cubicBezTo>
                  <a:pt x="2331952" y="9306"/>
                  <a:pt x="2142129" y="15233"/>
                  <a:pt x="1845961" y="13716"/>
                </a:cubicBezTo>
                <a:cubicBezTo>
                  <a:pt x="1537526" y="27422"/>
                  <a:pt x="1468653" y="-10747"/>
                  <a:pt x="1304903" y="13716"/>
                </a:cubicBezTo>
                <a:cubicBezTo>
                  <a:pt x="1191987" y="21566"/>
                  <a:pt x="927061" y="10054"/>
                  <a:pt x="604711" y="13716"/>
                </a:cubicBezTo>
                <a:cubicBezTo>
                  <a:pt x="273947" y="41005"/>
                  <a:pt x="111622" y="-29126"/>
                  <a:pt x="0" y="13716"/>
                </a:cubicBezTo>
                <a:cubicBezTo>
                  <a:pt x="242" y="7496"/>
                  <a:pt x="776" y="5947"/>
                  <a:pt x="0" y="0"/>
                </a:cubicBezTo>
                <a:close/>
              </a:path>
              <a:path w="3182691" h="13716" fill="none" stroke="0" extrusionOk="0">
                <a:moveTo>
                  <a:pt x="0" y="0"/>
                </a:moveTo>
                <a:cubicBezTo>
                  <a:pt x="245832" y="29445"/>
                  <a:pt x="388924" y="-28919"/>
                  <a:pt x="636538" y="0"/>
                </a:cubicBezTo>
                <a:cubicBezTo>
                  <a:pt x="838014" y="3247"/>
                  <a:pt x="1005059" y="8075"/>
                  <a:pt x="1273076" y="0"/>
                </a:cubicBezTo>
                <a:cubicBezTo>
                  <a:pt x="1555121" y="-15110"/>
                  <a:pt x="1674116" y="-4878"/>
                  <a:pt x="1909615" y="0"/>
                </a:cubicBezTo>
                <a:cubicBezTo>
                  <a:pt x="2127874" y="21642"/>
                  <a:pt x="2229467" y="-10228"/>
                  <a:pt x="2482499" y="0"/>
                </a:cubicBezTo>
                <a:cubicBezTo>
                  <a:pt x="2772379" y="28915"/>
                  <a:pt x="3003217" y="-43687"/>
                  <a:pt x="3182691" y="0"/>
                </a:cubicBezTo>
                <a:cubicBezTo>
                  <a:pt x="3182795" y="3768"/>
                  <a:pt x="3182801" y="10153"/>
                  <a:pt x="3182691" y="13716"/>
                </a:cubicBezTo>
                <a:cubicBezTo>
                  <a:pt x="2948637" y="12517"/>
                  <a:pt x="2873728" y="17755"/>
                  <a:pt x="2609807" y="13716"/>
                </a:cubicBezTo>
                <a:cubicBezTo>
                  <a:pt x="2342839" y="7298"/>
                  <a:pt x="2331621" y="25963"/>
                  <a:pt x="2068749" y="13716"/>
                </a:cubicBezTo>
                <a:cubicBezTo>
                  <a:pt x="1813814" y="-11924"/>
                  <a:pt x="1700576" y="32167"/>
                  <a:pt x="1432211" y="13716"/>
                </a:cubicBezTo>
                <a:cubicBezTo>
                  <a:pt x="1148444" y="-31625"/>
                  <a:pt x="987622" y="-2169"/>
                  <a:pt x="859327" y="13716"/>
                </a:cubicBezTo>
                <a:cubicBezTo>
                  <a:pt x="743387" y="32850"/>
                  <a:pt x="194182" y="14217"/>
                  <a:pt x="0" y="13716"/>
                </a:cubicBezTo>
                <a:cubicBezTo>
                  <a:pt x="84" y="8233"/>
                  <a:pt x="-347" y="3186"/>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custGeom>
                    <a:avLst/>
                    <a:gdLst>
                      <a:gd name="connsiteX0" fmla="*/ 0 w 3182691"/>
                      <a:gd name="connsiteY0" fmla="*/ 0 h 13716"/>
                      <a:gd name="connsiteX1" fmla="*/ 636538 w 3182691"/>
                      <a:gd name="connsiteY1" fmla="*/ 0 h 13716"/>
                      <a:gd name="connsiteX2" fmla="*/ 1273076 w 3182691"/>
                      <a:gd name="connsiteY2" fmla="*/ 0 h 13716"/>
                      <a:gd name="connsiteX3" fmla="*/ 1909615 w 3182691"/>
                      <a:gd name="connsiteY3" fmla="*/ 0 h 13716"/>
                      <a:gd name="connsiteX4" fmla="*/ 2482499 w 3182691"/>
                      <a:gd name="connsiteY4" fmla="*/ 0 h 13716"/>
                      <a:gd name="connsiteX5" fmla="*/ 3182691 w 3182691"/>
                      <a:gd name="connsiteY5" fmla="*/ 0 h 13716"/>
                      <a:gd name="connsiteX6" fmla="*/ 3182691 w 3182691"/>
                      <a:gd name="connsiteY6" fmla="*/ 13716 h 13716"/>
                      <a:gd name="connsiteX7" fmla="*/ 2609807 w 3182691"/>
                      <a:gd name="connsiteY7" fmla="*/ 13716 h 13716"/>
                      <a:gd name="connsiteX8" fmla="*/ 2068749 w 3182691"/>
                      <a:gd name="connsiteY8" fmla="*/ 13716 h 13716"/>
                      <a:gd name="connsiteX9" fmla="*/ 1432211 w 3182691"/>
                      <a:gd name="connsiteY9" fmla="*/ 13716 h 13716"/>
                      <a:gd name="connsiteX10" fmla="*/ 859327 w 3182691"/>
                      <a:gd name="connsiteY10" fmla="*/ 13716 h 13716"/>
                      <a:gd name="connsiteX11" fmla="*/ 0 w 3182691"/>
                      <a:gd name="connsiteY11" fmla="*/ 13716 h 13716"/>
                      <a:gd name="connsiteX12" fmla="*/ 0 w 3182691"/>
                      <a:gd name="connsiteY12" fmla="*/ 0 h 13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82691" h="13716" fill="none" extrusionOk="0">
                        <a:moveTo>
                          <a:pt x="0" y="0"/>
                        </a:moveTo>
                        <a:cubicBezTo>
                          <a:pt x="253588" y="25878"/>
                          <a:pt x="409323" y="-5359"/>
                          <a:pt x="636538" y="0"/>
                        </a:cubicBezTo>
                        <a:cubicBezTo>
                          <a:pt x="863753" y="5359"/>
                          <a:pt x="1013406" y="3458"/>
                          <a:pt x="1273076" y="0"/>
                        </a:cubicBezTo>
                        <a:cubicBezTo>
                          <a:pt x="1532746" y="-3458"/>
                          <a:pt x="1697408" y="-16840"/>
                          <a:pt x="1909615" y="0"/>
                        </a:cubicBezTo>
                        <a:cubicBezTo>
                          <a:pt x="2121822" y="16840"/>
                          <a:pt x="2213494" y="-18555"/>
                          <a:pt x="2482499" y="0"/>
                        </a:cubicBezTo>
                        <a:cubicBezTo>
                          <a:pt x="2751504" y="18555"/>
                          <a:pt x="3004132" y="-28750"/>
                          <a:pt x="3182691" y="0"/>
                        </a:cubicBezTo>
                        <a:cubicBezTo>
                          <a:pt x="3182905" y="4075"/>
                          <a:pt x="3183007" y="9784"/>
                          <a:pt x="3182691" y="13716"/>
                        </a:cubicBezTo>
                        <a:cubicBezTo>
                          <a:pt x="2947041" y="12115"/>
                          <a:pt x="2875741" y="18365"/>
                          <a:pt x="2609807" y="13716"/>
                        </a:cubicBezTo>
                        <a:cubicBezTo>
                          <a:pt x="2343873" y="9067"/>
                          <a:pt x="2331203" y="27157"/>
                          <a:pt x="2068749" y="13716"/>
                        </a:cubicBezTo>
                        <a:cubicBezTo>
                          <a:pt x="1806295" y="275"/>
                          <a:pt x="1713773" y="42516"/>
                          <a:pt x="1432211" y="13716"/>
                        </a:cubicBezTo>
                        <a:cubicBezTo>
                          <a:pt x="1150649" y="-15084"/>
                          <a:pt x="982765" y="-825"/>
                          <a:pt x="859327" y="13716"/>
                        </a:cubicBezTo>
                        <a:cubicBezTo>
                          <a:pt x="735889" y="28257"/>
                          <a:pt x="254183" y="30659"/>
                          <a:pt x="0" y="13716"/>
                        </a:cubicBezTo>
                        <a:cubicBezTo>
                          <a:pt x="-535" y="8247"/>
                          <a:pt x="-201" y="2959"/>
                          <a:pt x="0" y="0"/>
                        </a:cubicBezTo>
                        <a:close/>
                      </a:path>
                      <a:path w="3182691" h="13716" stroke="0" extrusionOk="0">
                        <a:moveTo>
                          <a:pt x="0" y="0"/>
                        </a:moveTo>
                        <a:cubicBezTo>
                          <a:pt x="247695" y="-19360"/>
                          <a:pt x="392581" y="-28596"/>
                          <a:pt x="572884" y="0"/>
                        </a:cubicBezTo>
                        <a:cubicBezTo>
                          <a:pt x="753187" y="28596"/>
                          <a:pt x="922042" y="4121"/>
                          <a:pt x="1113942" y="0"/>
                        </a:cubicBezTo>
                        <a:cubicBezTo>
                          <a:pt x="1305842" y="-4121"/>
                          <a:pt x="1501806" y="28092"/>
                          <a:pt x="1686826" y="0"/>
                        </a:cubicBezTo>
                        <a:cubicBezTo>
                          <a:pt x="1871846" y="-28092"/>
                          <a:pt x="2170181" y="-20672"/>
                          <a:pt x="2323364" y="0"/>
                        </a:cubicBezTo>
                        <a:cubicBezTo>
                          <a:pt x="2476547" y="20672"/>
                          <a:pt x="2919163" y="6097"/>
                          <a:pt x="3182691" y="0"/>
                        </a:cubicBezTo>
                        <a:cubicBezTo>
                          <a:pt x="3182125" y="5320"/>
                          <a:pt x="3182367" y="9001"/>
                          <a:pt x="3182691" y="13716"/>
                        </a:cubicBezTo>
                        <a:cubicBezTo>
                          <a:pt x="3026064" y="-15421"/>
                          <a:pt x="2775005" y="18495"/>
                          <a:pt x="2546153" y="13716"/>
                        </a:cubicBezTo>
                        <a:cubicBezTo>
                          <a:pt x="2317301" y="8937"/>
                          <a:pt x="2164351" y="-14456"/>
                          <a:pt x="1845961" y="13716"/>
                        </a:cubicBezTo>
                        <a:cubicBezTo>
                          <a:pt x="1527571" y="41888"/>
                          <a:pt x="1455006" y="1252"/>
                          <a:pt x="1304903" y="13716"/>
                        </a:cubicBezTo>
                        <a:cubicBezTo>
                          <a:pt x="1154800" y="26180"/>
                          <a:pt x="942107" y="-16628"/>
                          <a:pt x="604711" y="13716"/>
                        </a:cubicBezTo>
                        <a:cubicBezTo>
                          <a:pt x="267315" y="44060"/>
                          <a:pt x="141927" y="-12967"/>
                          <a:pt x="0" y="13716"/>
                        </a:cubicBezTo>
                        <a:cubicBezTo>
                          <a:pt x="58" y="7834"/>
                          <a:pt x="453" y="5833"/>
                          <a:pt x="0" y="0"/>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9C57F7D5-E538-69F5-52E0-F4CDA8B71C4A}"/>
              </a:ext>
            </a:extLst>
          </p:cNvPr>
          <p:cNvSpPr txBox="1"/>
          <p:nvPr/>
        </p:nvSpPr>
        <p:spPr>
          <a:xfrm>
            <a:off x="3490722" y="2029968"/>
            <a:ext cx="5170932" cy="2612898"/>
          </a:xfrm>
          <a:prstGeom prst="rect">
            <a:avLst/>
          </a:prstGeom>
        </p:spPr>
        <p:txBody>
          <a:bodyPr vert="horz" lIns="91440" tIns="45720" rIns="91440" bIns="45720" rtlCol="0">
            <a:normAutofit/>
          </a:bodyPr>
          <a:lstStyle/>
          <a:p>
            <a:pPr>
              <a:lnSpc>
                <a:spcPct val="90000"/>
              </a:lnSpc>
              <a:spcAft>
                <a:spcPts val="600"/>
              </a:spcAft>
            </a:pPr>
            <a:r>
              <a:rPr lang="en-US" sz="1700" kern="1200" dirty="0">
                <a:solidFill>
                  <a:schemeClr val="tx1"/>
                </a:solidFill>
                <a:latin typeface="+mn-lt"/>
                <a:ea typeface="+mn-ea"/>
                <a:cs typeface="+mn-cs"/>
              </a:rPr>
              <a:t>Kernel density estimation (KDE) is the application of kernel smoothing for probability density estimation, i.e., a nonparametric method to estimate the probability density function of a random variable based on kernels as weights. KDE answers a fundamental data smoothing problem where inferences about the population are made, based on a finite data sample.</a:t>
            </a:r>
          </a:p>
        </p:txBody>
      </p:sp>
    </p:spTree>
    <p:extLst>
      <p:ext uri="{BB962C8B-B14F-4D97-AF65-F5344CB8AC3E}">
        <p14:creationId xmlns:p14="http://schemas.microsoft.com/office/powerpoint/2010/main" val="41925790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69D47016-023F-44BD-981C-50E7A10A66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a:extLst>
              <a:ext uri="{FF2B5EF4-FFF2-40B4-BE49-F238E27FC236}">
                <a16:creationId xmlns:a16="http://schemas.microsoft.com/office/drawing/2014/main" id="{51FC8483-ABF9-375C-05A0-33FC953423CE}"/>
              </a:ext>
            </a:extLst>
          </p:cNvPr>
          <p:cNvSpPr txBox="1"/>
          <p:nvPr/>
        </p:nvSpPr>
        <p:spPr>
          <a:xfrm>
            <a:off x="473202" y="342900"/>
            <a:ext cx="3257550" cy="1447038"/>
          </a:xfrm>
          <a:prstGeom prst="rect">
            <a:avLst/>
          </a:prstGeom>
        </p:spPr>
        <p:txBody>
          <a:bodyPr vert="horz" lIns="91440" tIns="45720" rIns="91440" bIns="45720" rtlCol="0" anchor="ctr">
            <a:normAutofit fontScale="92500"/>
          </a:bodyPr>
          <a:lstStyle/>
          <a:p>
            <a:pPr>
              <a:lnSpc>
                <a:spcPct val="90000"/>
              </a:lnSpc>
              <a:spcBef>
                <a:spcPct val="0"/>
              </a:spcBef>
              <a:spcAft>
                <a:spcPts val="600"/>
              </a:spcAft>
            </a:pPr>
            <a:r>
              <a:rPr lang="en-US" sz="3100" kern="1200" dirty="0">
                <a:solidFill>
                  <a:schemeClr val="tx1"/>
                </a:solidFill>
                <a:latin typeface="+mj-lt"/>
                <a:ea typeface="+mj-ea"/>
                <a:cs typeface="+mj-cs"/>
              </a:rPr>
              <a:t>LULULEMON– Actual Distribution vs KDE Estimate</a:t>
            </a:r>
          </a:p>
        </p:txBody>
      </p:sp>
      <p:sp>
        <p:nvSpPr>
          <p:cNvPr id="24" name="sketchy line">
            <a:extLst>
              <a:ext uri="{FF2B5EF4-FFF2-40B4-BE49-F238E27FC236}">
                <a16:creationId xmlns:a16="http://schemas.microsoft.com/office/drawing/2014/main" id="{6D8B37B0-0682-433E-BC8D-498C04ABD9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353561" y="1059561"/>
            <a:ext cx="1165860" cy="13716"/>
          </a:xfrm>
          <a:custGeom>
            <a:avLst/>
            <a:gdLst>
              <a:gd name="connsiteX0" fmla="*/ 0 w 1165860"/>
              <a:gd name="connsiteY0" fmla="*/ 0 h 13716"/>
              <a:gd name="connsiteX1" fmla="*/ 606247 w 1165860"/>
              <a:gd name="connsiteY1" fmla="*/ 0 h 13716"/>
              <a:gd name="connsiteX2" fmla="*/ 1165860 w 1165860"/>
              <a:gd name="connsiteY2" fmla="*/ 0 h 13716"/>
              <a:gd name="connsiteX3" fmla="*/ 1165860 w 1165860"/>
              <a:gd name="connsiteY3" fmla="*/ 13716 h 13716"/>
              <a:gd name="connsiteX4" fmla="*/ 594589 w 1165860"/>
              <a:gd name="connsiteY4" fmla="*/ 13716 h 13716"/>
              <a:gd name="connsiteX5" fmla="*/ 0 w 1165860"/>
              <a:gd name="connsiteY5" fmla="*/ 13716 h 13716"/>
              <a:gd name="connsiteX6" fmla="*/ 0 w 1165860"/>
              <a:gd name="connsiteY6" fmla="*/ 0 h 13716"/>
              <a:gd name="connsiteX0" fmla="*/ 0 w 1165860"/>
              <a:gd name="connsiteY0" fmla="*/ 0 h 13716"/>
              <a:gd name="connsiteX1" fmla="*/ 571271 w 1165860"/>
              <a:gd name="connsiteY1" fmla="*/ 0 h 13716"/>
              <a:gd name="connsiteX2" fmla="*/ 1165860 w 1165860"/>
              <a:gd name="connsiteY2" fmla="*/ 0 h 13716"/>
              <a:gd name="connsiteX3" fmla="*/ 1165860 w 1165860"/>
              <a:gd name="connsiteY3" fmla="*/ 13716 h 13716"/>
              <a:gd name="connsiteX4" fmla="*/ 582930 w 1165860"/>
              <a:gd name="connsiteY4" fmla="*/ 13716 h 13716"/>
              <a:gd name="connsiteX5" fmla="*/ 0 w 1165860"/>
              <a:gd name="connsiteY5" fmla="*/ 13716 h 13716"/>
              <a:gd name="connsiteX6" fmla="*/ 0 w 1165860"/>
              <a:gd name="connsiteY6" fmla="*/ 0 h 13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65860" h="13716" fill="none" extrusionOk="0">
                <a:moveTo>
                  <a:pt x="0" y="0"/>
                </a:moveTo>
                <a:cubicBezTo>
                  <a:pt x="162513" y="-11573"/>
                  <a:pt x="293236" y="13784"/>
                  <a:pt x="606247" y="0"/>
                </a:cubicBezTo>
                <a:cubicBezTo>
                  <a:pt x="918540" y="21259"/>
                  <a:pt x="1045080" y="-115"/>
                  <a:pt x="1165860" y="0"/>
                </a:cubicBezTo>
                <a:cubicBezTo>
                  <a:pt x="1165019" y="4344"/>
                  <a:pt x="1166624" y="8943"/>
                  <a:pt x="1165860" y="13716"/>
                </a:cubicBezTo>
                <a:cubicBezTo>
                  <a:pt x="946700" y="12426"/>
                  <a:pt x="749200" y="55216"/>
                  <a:pt x="594589" y="13716"/>
                </a:cubicBezTo>
                <a:cubicBezTo>
                  <a:pt x="456803" y="27350"/>
                  <a:pt x="127892" y="32293"/>
                  <a:pt x="0" y="13716"/>
                </a:cubicBezTo>
                <a:cubicBezTo>
                  <a:pt x="333" y="7342"/>
                  <a:pt x="-50" y="3958"/>
                  <a:pt x="0" y="0"/>
                </a:cubicBezTo>
                <a:close/>
              </a:path>
              <a:path w="1165860" h="13716" stroke="0" extrusionOk="0">
                <a:moveTo>
                  <a:pt x="0" y="0"/>
                </a:moveTo>
                <a:cubicBezTo>
                  <a:pt x="167350" y="-3293"/>
                  <a:pt x="437486" y="-21181"/>
                  <a:pt x="571271" y="0"/>
                </a:cubicBezTo>
                <a:cubicBezTo>
                  <a:pt x="682336" y="18030"/>
                  <a:pt x="900098" y="-64409"/>
                  <a:pt x="1165860" y="0"/>
                </a:cubicBezTo>
                <a:cubicBezTo>
                  <a:pt x="1165765" y="6724"/>
                  <a:pt x="1165823" y="9557"/>
                  <a:pt x="1165860" y="13716"/>
                </a:cubicBezTo>
                <a:cubicBezTo>
                  <a:pt x="972168" y="33850"/>
                  <a:pt x="797113" y="36398"/>
                  <a:pt x="582930" y="13716"/>
                </a:cubicBezTo>
                <a:cubicBezTo>
                  <a:pt x="375326" y="35428"/>
                  <a:pt x="253285" y="24936"/>
                  <a:pt x="0" y="13716"/>
                </a:cubicBezTo>
                <a:cubicBezTo>
                  <a:pt x="416" y="7935"/>
                  <a:pt x="-303" y="5797"/>
                  <a:pt x="0" y="0"/>
                </a:cubicBezTo>
                <a:close/>
              </a:path>
              <a:path w="1165860" h="13716" fill="none" stroke="0" extrusionOk="0">
                <a:moveTo>
                  <a:pt x="0" y="0"/>
                </a:moveTo>
                <a:cubicBezTo>
                  <a:pt x="141691" y="-9407"/>
                  <a:pt x="290986" y="-3815"/>
                  <a:pt x="606247" y="0"/>
                </a:cubicBezTo>
                <a:cubicBezTo>
                  <a:pt x="921700" y="15825"/>
                  <a:pt x="1020734" y="-3786"/>
                  <a:pt x="1165860" y="0"/>
                </a:cubicBezTo>
                <a:cubicBezTo>
                  <a:pt x="1164964" y="5033"/>
                  <a:pt x="1165847" y="9200"/>
                  <a:pt x="1165860" y="13716"/>
                </a:cubicBezTo>
                <a:cubicBezTo>
                  <a:pt x="917161" y="-9135"/>
                  <a:pt x="771575" y="33167"/>
                  <a:pt x="594589" y="13716"/>
                </a:cubicBezTo>
                <a:cubicBezTo>
                  <a:pt x="470947" y="9820"/>
                  <a:pt x="122508" y="15185"/>
                  <a:pt x="0" y="13716"/>
                </a:cubicBezTo>
                <a:cubicBezTo>
                  <a:pt x="-660" y="7426"/>
                  <a:pt x="-250" y="453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custGeom>
                    <a:avLst/>
                    <a:gdLst>
                      <a:gd name="connsiteX0" fmla="*/ 0 w 1165860"/>
                      <a:gd name="connsiteY0" fmla="*/ 0 h 13716"/>
                      <a:gd name="connsiteX1" fmla="*/ 606247 w 1165860"/>
                      <a:gd name="connsiteY1" fmla="*/ 0 h 13716"/>
                      <a:gd name="connsiteX2" fmla="*/ 1165860 w 1165860"/>
                      <a:gd name="connsiteY2" fmla="*/ 0 h 13716"/>
                      <a:gd name="connsiteX3" fmla="*/ 1165860 w 1165860"/>
                      <a:gd name="connsiteY3" fmla="*/ 13716 h 13716"/>
                      <a:gd name="connsiteX4" fmla="*/ 594589 w 1165860"/>
                      <a:gd name="connsiteY4" fmla="*/ 13716 h 13716"/>
                      <a:gd name="connsiteX5" fmla="*/ 0 w 1165860"/>
                      <a:gd name="connsiteY5" fmla="*/ 13716 h 13716"/>
                      <a:gd name="connsiteX6" fmla="*/ 0 w 1165860"/>
                      <a:gd name="connsiteY6" fmla="*/ 0 h 13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65860" h="13716" fill="none" extrusionOk="0">
                        <a:moveTo>
                          <a:pt x="0" y="0"/>
                        </a:moveTo>
                        <a:cubicBezTo>
                          <a:pt x="164196" y="4475"/>
                          <a:pt x="311417" y="-11483"/>
                          <a:pt x="606247" y="0"/>
                        </a:cubicBezTo>
                        <a:cubicBezTo>
                          <a:pt x="901077" y="11483"/>
                          <a:pt x="1028750" y="-4041"/>
                          <a:pt x="1165860" y="0"/>
                        </a:cubicBezTo>
                        <a:cubicBezTo>
                          <a:pt x="1165578" y="4434"/>
                          <a:pt x="1165988" y="8423"/>
                          <a:pt x="1165860" y="13716"/>
                        </a:cubicBezTo>
                        <a:cubicBezTo>
                          <a:pt x="940964" y="3888"/>
                          <a:pt x="745886" y="20893"/>
                          <a:pt x="594589" y="13716"/>
                        </a:cubicBezTo>
                        <a:cubicBezTo>
                          <a:pt x="443292" y="6539"/>
                          <a:pt x="119306" y="21776"/>
                          <a:pt x="0" y="13716"/>
                        </a:cubicBezTo>
                        <a:cubicBezTo>
                          <a:pt x="103" y="7543"/>
                          <a:pt x="-154" y="4446"/>
                          <a:pt x="0" y="0"/>
                        </a:cubicBezTo>
                        <a:close/>
                      </a:path>
                      <a:path w="1165860" h="13716" stroke="0" extrusionOk="0">
                        <a:moveTo>
                          <a:pt x="0" y="0"/>
                        </a:moveTo>
                        <a:cubicBezTo>
                          <a:pt x="199755" y="-8614"/>
                          <a:pt x="439971" y="-19466"/>
                          <a:pt x="571271" y="0"/>
                        </a:cubicBezTo>
                        <a:cubicBezTo>
                          <a:pt x="702571" y="19466"/>
                          <a:pt x="922660" y="-18418"/>
                          <a:pt x="1165860" y="0"/>
                        </a:cubicBezTo>
                        <a:cubicBezTo>
                          <a:pt x="1165756" y="6849"/>
                          <a:pt x="1166068" y="9414"/>
                          <a:pt x="1165860" y="13716"/>
                        </a:cubicBezTo>
                        <a:cubicBezTo>
                          <a:pt x="981594" y="16996"/>
                          <a:pt x="788922" y="30312"/>
                          <a:pt x="582930" y="13716"/>
                        </a:cubicBezTo>
                        <a:cubicBezTo>
                          <a:pt x="376938" y="-2880"/>
                          <a:pt x="227474" y="40246"/>
                          <a:pt x="0" y="13716"/>
                        </a:cubicBezTo>
                        <a:cubicBezTo>
                          <a:pt x="469" y="7851"/>
                          <a:pt x="200" y="5770"/>
                          <a:pt x="0" y="0"/>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4FB594E1-B86C-914B-B6BC-B40EBE8DE204}"/>
              </a:ext>
            </a:extLst>
          </p:cNvPr>
          <p:cNvSpPr txBox="1"/>
          <p:nvPr/>
        </p:nvSpPr>
        <p:spPr>
          <a:xfrm>
            <a:off x="4155947" y="342900"/>
            <a:ext cx="4505706" cy="1447038"/>
          </a:xfrm>
          <a:prstGeom prst="rect">
            <a:avLst/>
          </a:prstGeom>
        </p:spPr>
        <p:txBody>
          <a:bodyPr vert="horz" lIns="91440" tIns="45720" rIns="91440" bIns="45720" rtlCol="0" anchor="ctr">
            <a:normAutofit/>
          </a:bodyPr>
          <a:lstStyle/>
          <a:p>
            <a:pPr marL="342900" indent="-228600">
              <a:lnSpc>
                <a:spcPct val="90000"/>
              </a:lnSpc>
              <a:spcAft>
                <a:spcPts val="600"/>
              </a:spcAft>
              <a:buFont typeface="Arial" panose="020B0604020202020204" pitchFamily="34" charset="0"/>
              <a:buChar char="•"/>
            </a:pPr>
            <a:r>
              <a:rPr lang="en-US" sz="1100" kern="1200" dirty="0">
                <a:solidFill>
                  <a:schemeClr val="tx1"/>
                </a:solidFill>
                <a:latin typeface="+mn-lt"/>
                <a:ea typeface="+mn-ea"/>
                <a:cs typeface="+mn-cs"/>
              </a:rPr>
              <a:t>Multimodal distribution for Lululemon, The peak price in the period is close to $450, and lowest price is around $150.</a:t>
            </a:r>
          </a:p>
          <a:p>
            <a:pPr marL="342900" indent="-228600">
              <a:lnSpc>
                <a:spcPct val="90000"/>
              </a:lnSpc>
              <a:spcAft>
                <a:spcPts val="600"/>
              </a:spcAft>
              <a:buFont typeface="Arial" panose="020B0604020202020204" pitchFamily="34" charset="0"/>
              <a:buChar char="•"/>
            </a:pPr>
            <a:r>
              <a:rPr lang="en-US" sz="1100" kern="1200" dirty="0">
                <a:solidFill>
                  <a:schemeClr val="tx1"/>
                </a:solidFill>
                <a:latin typeface="+mn-lt"/>
                <a:ea typeface="+mn-ea"/>
                <a:cs typeface="+mn-cs"/>
              </a:rPr>
              <a:t>Due to the multimodal nature of the KDE estimate, the bandwidth parameter is lowered to capture different peaks.</a:t>
            </a:r>
          </a:p>
          <a:p>
            <a:pPr marL="342900" indent="-228600">
              <a:lnSpc>
                <a:spcPct val="90000"/>
              </a:lnSpc>
              <a:spcAft>
                <a:spcPts val="600"/>
              </a:spcAft>
              <a:buFont typeface="Arial" panose="020B0604020202020204" pitchFamily="34" charset="0"/>
              <a:buChar char="•"/>
            </a:pPr>
            <a:r>
              <a:rPr lang="en-US" sz="1100" kern="1200" dirty="0">
                <a:solidFill>
                  <a:schemeClr val="tx1"/>
                </a:solidFill>
                <a:latin typeface="+mn-lt"/>
                <a:ea typeface="+mn-ea"/>
                <a:cs typeface="+mn-cs"/>
              </a:rPr>
              <a:t>The mean value of the stock price during this period is around $335 and the median value is around $330.the </a:t>
            </a:r>
          </a:p>
        </p:txBody>
      </p:sp>
      <p:pic>
        <p:nvPicPr>
          <p:cNvPr id="8" name="Picture 7" descr="A graph showing a line of red and green&#10;&#10;Description automatically generated with medium confidence">
            <a:extLst>
              <a:ext uri="{FF2B5EF4-FFF2-40B4-BE49-F238E27FC236}">
                <a16:creationId xmlns:a16="http://schemas.microsoft.com/office/drawing/2014/main" id="{E8833CE3-B04F-213E-1139-470CA236D43A}"/>
              </a:ext>
            </a:extLst>
          </p:cNvPr>
          <p:cNvPicPr>
            <a:picLocks noChangeAspect="1"/>
          </p:cNvPicPr>
          <p:nvPr/>
        </p:nvPicPr>
        <p:blipFill>
          <a:blip r:embed="rId2"/>
          <a:stretch>
            <a:fillRect/>
          </a:stretch>
        </p:blipFill>
        <p:spPr>
          <a:xfrm>
            <a:off x="87273" y="2132837"/>
            <a:ext cx="4363569" cy="2527173"/>
          </a:xfrm>
          <a:prstGeom prst="rect">
            <a:avLst/>
          </a:prstGeom>
        </p:spPr>
      </p:pic>
      <p:pic>
        <p:nvPicPr>
          <p:cNvPr id="4" name="Picture 3" descr="A graph showing the amount of time&#10;&#10;Description automatically generated with medium confidence">
            <a:extLst>
              <a:ext uri="{FF2B5EF4-FFF2-40B4-BE49-F238E27FC236}">
                <a16:creationId xmlns:a16="http://schemas.microsoft.com/office/drawing/2014/main" id="{AE95BB10-C336-2E18-1ACB-5C924949A077}"/>
              </a:ext>
            </a:extLst>
          </p:cNvPr>
          <p:cNvPicPr>
            <a:picLocks noChangeAspect="1"/>
          </p:cNvPicPr>
          <p:nvPr/>
        </p:nvPicPr>
        <p:blipFill>
          <a:blip r:embed="rId3"/>
          <a:stretch>
            <a:fillRect/>
          </a:stretch>
        </p:blipFill>
        <p:spPr>
          <a:xfrm>
            <a:off x="4693160" y="2132837"/>
            <a:ext cx="4098796" cy="2527173"/>
          </a:xfrm>
          <a:prstGeom prst="rect">
            <a:avLst/>
          </a:prstGeom>
        </p:spPr>
      </p:pic>
    </p:spTree>
    <p:extLst>
      <p:ext uri="{BB962C8B-B14F-4D97-AF65-F5344CB8AC3E}">
        <p14:creationId xmlns:p14="http://schemas.microsoft.com/office/powerpoint/2010/main" val="1242203944"/>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209</TotalTime>
  <Words>568</Words>
  <Application>Microsoft Office PowerPoint</Application>
  <PresentationFormat>On-screen Show (16:9)</PresentationFormat>
  <Paragraphs>57</Paragraphs>
  <Slides>25</Slides>
  <Notes>7</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25</vt:i4>
      </vt:variant>
    </vt:vector>
  </HeadingPairs>
  <TitlesOfParts>
    <vt:vector size="33" baseType="lpstr">
      <vt:lpstr>Lato</vt:lpstr>
      <vt:lpstr>Algerian</vt:lpstr>
      <vt:lpstr>Calibri</vt:lpstr>
      <vt:lpstr>Arial</vt:lpstr>
      <vt:lpstr>Roboto</vt:lpstr>
      <vt:lpstr>Söhne</vt:lpstr>
      <vt:lpstr>Simple Light</vt:lpstr>
      <vt:lpstr>Office Theme</vt:lpstr>
      <vt:lpstr>PowerPoint Presentation</vt:lpstr>
      <vt:lpstr>INTRODUCTION  Lululemon is a Canadian athletic apparel retailer renowned for its high-quality yoga and activewear clothing.  Lululemon's major business lines encompass apparel, accessories, and footwear.  Lululemon's primary profit driver has been its apparel segment, fueled by innovative designs, and high-quality fabrics appealing to its core customer base.  Lululemon's optimistic outlook is driven by its continuous innovation in product development, expansion into new markets, online sales focus, and efforts to diversify its product offerings. And </vt:lpstr>
      <vt:lpstr>LULULEMON BUSINESS LINE  </vt:lpstr>
      <vt:lpstr>      Lululemon stock price history</vt:lpstr>
      <vt:lpstr>Competitors </vt:lpstr>
      <vt:lpstr>Stock price history comparison with competitors </vt:lpstr>
      <vt:lpstr>Statistical Analysis of Lululemon</vt:lpstr>
      <vt:lpstr>Kernel Density Estimation </vt:lpstr>
      <vt:lpstr>PowerPoint Presentation</vt:lpstr>
      <vt:lpstr>Model feature selection</vt:lpstr>
      <vt:lpstr>Features used in models:</vt:lpstr>
      <vt:lpstr>Feature Importance plots</vt:lpstr>
      <vt:lpstr>The 8 final features for training our models:</vt:lpstr>
      <vt:lpstr>Applying Statistical Models on LULULEMON Stock</vt:lpstr>
      <vt:lpstr>Ridge Regression Prediction</vt:lpstr>
      <vt:lpstr>Random Forest Regression Prediction</vt:lpstr>
      <vt:lpstr>Gradient Boosting(XGBoost) Regression Prediction</vt:lpstr>
      <vt:lpstr>Lasso Regression Prediction:</vt:lpstr>
      <vt:lpstr>Decision Tree Regression Prediction:</vt:lpstr>
      <vt:lpstr>Linear Regression Prediction:</vt:lpstr>
      <vt:lpstr>Comparative Graph RMSE of all the  models: </vt:lpstr>
      <vt:lpstr>Benchmark: GARCH</vt:lpstr>
      <vt:lpstr>PowerPoint Presentation</vt:lpstr>
      <vt:lpstr>Benchmark: Kalman Filter</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Gayatri</dc:creator>
  <cp:lastModifiedBy>Gayatri Kenkare</cp:lastModifiedBy>
  <cp:revision>24</cp:revision>
  <dcterms:modified xsi:type="dcterms:W3CDTF">2023-12-14T04:22:08Z</dcterms:modified>
</cp:coreProperties>
</file>